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2.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3.xml" ContentType="application/vnd.openxmlformats-officedocument.drawingml.chart+xml"/>
  <Override PartName="/ppt/notesSlides/notesSlide16.xml" ContentType="application/vnd.openxmlformats-officedocument.presentationml.notesSlide+xml"/>
  <Override PartName="/ppt/charts/chart4.xml" ContentType="application/vnd.openxmlformats-officedocument.drawingml.char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 id="2147483674" r:id="rId3"/>
    <p:sldMasterId id="2147483687" r:id="rId4"/>
  </p:sldMasterIdLst>
  <p:notesMasterIdLst>
    <p:notesMasterId r:id="rId36"/>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Lst>
  <p:sldSz cx="7559675" cy="7559675"/>
  <p:notesSz cx="6858000" cy="9947275"/>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8" d="100"/>
          <a:sy n="98" d="100"/>
        </p:scale>
        <p:origin x="246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c:style val="2"/>
  <c:chart>
    <c:autoTitleDeleted val="1"/>
    <c:view3D>
      <c:rotX val="50"/>
      <c:rotY val="0"/>
      <c:rAngAx val="0"/>
    </c:view3D>
    <c:floor>
      <c:thickness val="0"/>
      <c:spPr>
        <a:solidFill>
          <a:srgbClr val="D9D9D9"/>
        </a:solidFill>
        <a:ln w="0">
          <a:noFill/>
        </a:ln>
      </c:spPr>
    </c:floor>
    <c:sideWall>
      <c:thickness val="0"/>
      <c:spPr>
        <a:solidFill>
          <a:srgbClr val="D9D9D9"/>
        </a:solidFill>
        <a:ln w="0">
          <a:noFill/>
        </a:ln>
      </c:spPr>
    </c:sideWall>
    <c:backWall>
      <c:thickness val="0"/>
      <c:spPr>
        <a:solidFill>
          <a:srgbClr val="D9D9D9"/>
        </a:solidFill>
        <a:ln w="0">
          <a:noFill/>
        </a:ln>
      </c:spPr>
    </c:backWall>
    <c:plotArea>
      <c:layout>
        <c:manualLayout>
          <c:layoutTarget val="inner"/>
          <c:xMode val="edge"/>
          <c:yMode val="edge"/>
          <c:x val="0.28363840719332101"/>
          <c:y val="3.4801925212884097E-2"/>
          <c:w val="0.53580603725112397"/>
          <c:h val="0.84493397507096102"/>
        </c:manualLayout>
      </c:layout>
      <c:pie3DChart>
        <c:varyColors val="1"/>
        <c:ser>
          <c:idx val="0"/>
          <c:order val="0"/>
          <c:tx>
            <c:strRef>
              <c:f>label 0</c:f>
              <c:strCache>
                <c:ptCount val="1"/>
                <c:pt idx="0">
                  <c:v>Столбец1</c:v>
                </c:pt>
              </c:strCache>
            </c:strRef>
          </c:tx>
          <c:spPr>
            <a:solidFill>
              <a:srgbClr val="4F81BD"/>
            </a:solidFill>
            <a:ln w="0">
              <a:noFill/>
            </a:ln>
          </c:spPr>
          <c:dPt>
            <c:idx val="0"/>
            <c:bubble3D val="0"/>
            <c:explosion val="8"/>
            <c:spPr>
              <a:solidFill>
                <a:srgbClr val="C0D03C"/>
              </a:solidFill>
              <a:ln w="19080">
                <a:solidFill>
                  <a:srgbClr val="E46C0A"/>
                </a:solidFill>
                <a:round/>
              </a:ln>
            </c:spPr>
            <c:extLst>
              <c:ext xmlns:c16="http://schemas.microsoft.com/office/drawing/2014/chart" uri="{C3380CC4-5D6E-409C-BE32-E72D297353CC}">
                <c16:uniqueId val="{00000001-F1DF-48B6-A6F2-2DC49E1E27F1}"/>
              </c:ext>
            </c:extLst>
          </c:dPt>
          <c:dPt>
            <c:idx val="1"/>
            <c:bubble3D val="0"/>
            <c:explosion val="7"/>
            <c:spPr>
              <a:solidFill>
                <a:srgbClr val="6C8EBE"/>
              </a:solidFill>
              <a:ln w="19080">
                <a:solidFill>
                  <a:srgbClr val="31859C"/>
                </a:solidFill>
                <a:round/>
              </a:ln>
            </c:spPr>
            <c:extLst>
              <c:ext xmlns:c16="http://schemas.microsoft.com/office/drawing/2014/chart" uri="{C3380CC4-5D6E-409C-BE32-E72D297353CC}">
                <c16:uniqueId val="{00000003-F1DF-48B6-A6F2-2DC49E1E27F1}"/>
              </c:ext>
            </c:extLst>
          </c:dPt>
          <c:dPt>
            <c:idx val="2"/>
            <c:bubble3D val="0"/>
            <c:explosion val="9"/>
            <c:spPr>
              <a:solidFill>
                <a:srgbClr val="25B8CA"/>
              </a:solidFill>
              <a:ln w="19080">
                <a:solidFill>
                  <a:srgbClr val="604A7B"/>
                </a:solidFill>
                <a:round/>
              </a:ln>
            </c:spPr>
            <c:extLst>
              <c:ext xmlns:c16="http://schemas.microsoft.com/office/drawing/2014/chart" uri="{C3380CC4-5D6E-409C-BE32-E72D297353CC}">
                <c16:uniqueId val="{00000005-F1DF-48B6-A6F2-2DC49E1E27F1}"/>
              </c:ext>
            </c:extLst>
          </c:dPt>
          <c:dPt>
            <c:idx val="3"/>
            <c:bubble3D val="0"/>
            <c:explosion val="8"/>
            <c:spPr>
              <a:solidFill>
                <a:srgbClr val="EBE352"/>
              </a:solidFill>
              <a:ln w="19080">
                <a:solidFill>
                  <a:srgbClr val="894106"/>
                </a:solidFill>
                <a:round/>
              </a:ln>
            </c:spPr>
            <c:extLst>
              <c:ext xmlns:c16="http://schemas.microsoft.com/office/drawing/2014/chart" uri="{C3380CC4-5D6E-409C-BE32-E72D297353CC}">
                <c16:uniqueId val="{00000007-F1DF-48B6-A6F2-2DC49E1E27F1}"/>
              </c:ext>
            </c:extLst>
          </c:dPt>
          <c:dPt>
            <c:idx val="4"/>
            <c:bubble3D val="0"/>
            <c:explosion val="10"/>
            <c:spPr>
              <a:solidFill>
                <a:srgbClr val="77CA82"/>
              </a:solidFill>
              <a:ln w="19080">
                <a:solidFill>
                  <a:srgbClr val="1E505D"/>
                </a:solidFill>
                <a:round/>
              </a:ln>
            </c:spPr>
            <c:extLst>
              <c:ext xmlns:c16="http://schemas.microsoft.com/office/drawing/2014/chart" uri="{C3380CC4-5D6E-409C-BE32-E72D297353CC}">
                <c16:uniqueId val="{00000009-F1DF-48B6-A6F2-2DC49E1E27F1}"/>
              </c:ext>
            </c:extLst>
          </c:dPt>
          <c:dPt>
            <c:idx val="5"/>
            <c:bubble3D val="0"/>
            <c:explosion val="14"/>
            <c:spPr>
              <a:solidFill>
                <a:srgbClr val="8BDCDE"/>
              </a:solidFill>
              <a:ln w="19080">
                <a:solidFill>
                  <a:srgbClr val="3A2C4A"/>
                </a:solidFill>
                <a:round/>
              </a:ln>
            </c:spPr>
            <c:extLst>
              <c:ext xmlns:c16="http://schemas.microsoft.com/office/drawing/2014/chart" uri="{C3380CC4-5D6E-409C-BE32-E72D297353CC}">
                <c16:uniqueId val="{0000000B-F1DF-48B6-A6F2-2DC49E1E27F1}"/>
              </c:ext>
            </c:extLst>
          </c:dPt>
          <c:dLbls>
            <c:dLbl>
              <c:idx val="0"/>
              <c:numFmt formatCode="0.0%" sourceLinked="0"/>
              <c:spPr>
                <a:solidFill>
                  <a:srgbClr val="FFFFFF">
                    <a:alpha val="1"/>
                  </a:srgbClr>
                </a:solidFill>
                <a:ln w="12600">
                  <a:solidFill>
                    <a:srgbClr val="70AD47"/>
                  </a:solidFill>
                </a:ln>
              </c:spPr>
              <c:txPr>
                <a:bodyPr wrap="square"/>
                <a:lstStyle/>
                <a:p>
                  <a:pPr>
                    <a:defRPr sz="900" b="0" u="none" strike="noStrike">
                      <a:solidFill>
                        <a:srgbClr val="215968"/>
                      </a:solidFill>
                      <a:uFillTx/>
                      <a:latin typeface="Open Sans"/>
                      <a:ea typeface="DejaVu Sans"/>
                    </a:defRPr>
                  </a:pPr>
                  <a:endParaRPr lang="ru-RU"/>
                </a:p>
              </c:txPr>
              <c:dLblPos val="bestFit"/>
              <c:showLegendKey val="1"/>
              <c:showVal val="1"/>
              <c:showCatName val="0"/>
              <c:showSerName val="0"/>
              <c:showPercent val="0"/>
              <c:showBubbleSize val="1"/>
              <c:extLst>
                <c:ext xmlns:c16="http://schemas.microsoft.com/office/drawing/2014/chart" uri="{C3380CC4-5D6E-409C-BE32-E72D297353CC}">
                  <c16:uniqueId val="{00000001-F1DF-48B6-A6F2-2DC49E1E27F1}"/>
                </c:ext>
              </c:extLst>
            </c:dLbl>
            <c:dLbl>
              <c:idx val="1"/>
              <c:layout>
                <c:manualLayout>
                  <c:x val="-2.7488176906512202E-2"/>
                  <c:y val="2.7215351995031199E-2"/>
                </c:manualLayout>
              </c:layout>
              <c:numFmt formatCode="0.0%" sourceLinked="0"/>
              <c:spPr>
                <a:solidFill>
                  <a:srgbClr val="FFFFFF">
                    <a:alpha val="1"/>
                  </a:srgbClr>
                </a:solidFill>
                <a:ln w="12600">
                  <a:solidFill>
                    <a:srgbClr val="70AD47"/>
                  </a:solidFill>
                </a:ln>
              </c:spPr>
              <c:txPr>
                <a:bodyPr wrap="square"/>
                <a:lstStyle/>
                <a:p>
                  <a:pPr>
                    <a:defRPr sz="900" b="0" u="none" strike="noStrike">
                      <a:solidFill>
                        <a:srgbClr val="215968"/>
                      </a:solidFill>
                      <a:uFillTx/>
                      <a:latin typeface="Open Sans"/>
                      <a:ea typeface="DejaVu Sans"/>
                    </a:defRPr>
                  </a:pPr>
                  <a:endParaRPr lang="ru-RU"/>
                </a:p>
              </c:txPr>
              <c:dLblPos val="outEnd"/>
              <c:showLegendKey val="1"/>
              <c:showVal val="1"/>
              <c:showCatName val="0"/>
              <c:showSerName val="0"/>
              <c:showPercent val="0"/>
              <c:showBubbleSize val="1"/>
              <c:separator>; </c:separator>
              <c:extLst>
                <c:ext xmlns:c15="http://schemas.microsoft.com/office/drawing/2012/chart" uri="{CE6537A1-D6FC-4f65-9D91-7224C49458BB}"/>
                <c:ext xmlns:c16="http://schemas.microsoft.com/office/drawing/2014/chart" uri="{C3380CC4-5D6E-409C-BE32-E72D297353CC}">
                  <c16:uniqueId val="{00000003-F1DF-48B6-A6F2-2DC49E1E27F1}"/>
                </c:ext>
              </c:extLst>
            </c:dLbl>
            <c:dLbl>
              <c:idx val="2"/>
              <c:layout>
                <c:manualLayout>
                  <c:x val="2.91010704254486E-2"/>
                  <c:y val="-2.9936390310766601E-3"/>
                </c:manualLayout>
              </c:layout>
              <c:numFmt formatCode="0.0%" sourceLinked="0"/>
              <c:spPr>
                <a:solidFill>
                  <a:srgbClr val="FFFFFF">
                    <a:alpha val="1"/>
                  </a:srgbClr>
                </a:solidFill>
                <a:ln w="12600">
                  <a:solidFill>
                    <a:srgbClr val="70AD47"/>
                  </a:solidFill>
                </a:ln>
              </c:spPr>
              <c:txPr>
                <a:bodyPr wrap="square"/>
                <a:lstStyle/>
                <a:p>
                  <a:pPr>
                    <a:defRPr sz="900" b="0" u="none" strike="noStrike">
                      <a:solidFill>
                        <a:srgbClr val="215968"/>
                      </a:solidFill>
                      <a:uFillTx/>
                      <a:latin typeface="Open Sans"/>
                      <a:ea typeface="DejaVu Sans"/>
                    </a:defRPr>
                  </a:pPr>
                  <a:endParaRPr lang="ru-RU"/>
                </a:p>
              </c:txPr>
              <c:dLblPos val="outEnd"/>
              <c:showLegendKey val="1"/>
              <c:showVal val="1"/>
              <c:showCatName val="0"/>
              <c:showSerName val="0"/>
              <c:showPercent val="0"/>
              <c:showBubbleSize val="1"/>
              <c:separator>; </c:separator>
              <c:extLst>
                <c:ext xmlns:c15="http://schemas.microsoft.com/office/drawing/2012/chart" uri="{CE6537A1-D6FC-4f65-9D91-7224C49458BB}"/>
                <c:ext xmlns:c16="http://schemas.microsoft.com/office/drawing/2014/chart" uri="{C3380CC4-5D6E-409C-BE32-E72D297353CC}">
                  <c16:uniqueId val="{00000005-F1DF-48B6-A6F2-2DC49E1E27F1}"/>
                </c:ext>
              </c:extLst>
            </c:dLbl>
            <c:dLbl>
              <c:idx val="3"/>
              <c:layout>
                <c:manualLayout>
                  <c:x val="1.82568356839094E-2"/>
                  <c:y val="-4.7176543659377602E-2"/>
                </c:manualLayout>
              </c:layout>
              <c:numFmt formatCode="0.0%" sourceLinked="0"/>
              <c:spPr>
                <a:solidFill>
                  <a:srgbClr val="FFFFFF">
                    <a:alpha val="1"/>
                  </a:srgbClr>
                </a:solidFill>
                <a:ln w="12600">
                  <a:solidFill>
                    <a:srgbClr val="70AD47"/>
                  </a:solidFill>
                </a:ln>
              </c:spPr>
              <c:txPr>
                <a:bodyPr wrap="square"/>
                <a:lstStyle/>
                <a:p>
                  <a:pPr>
                    <a:defRPr sz="900" b="0" u="none" strike="noStrike">
                      <a:solidFill>
                        <a:srgbClr val="215968"/>
                      </a:solidFill>
                      <a:uFillTx/>
                      <a:latin typeface="Open Sans"/>
                      <a:ea typeface="DejaVu Sans"/>
                    </a:defRPr>
                  </a:pPr>
                  <a:endParaRPr lang="ru-RU"/>
                </a:p>
              </c:txPr>
              <c:dLblPos val="outEnd"/>
              <c:showLegendKey val="1"/>
              <c:showVal val="1"/>
              <c:showCatName val="0"/>
              <c:showSerName val="0"/>
              <c:showPercent val="0"/>
              <c:showBubbleSize val="1"/>
              <c:separator>; </c:separator>
              <c:extLst>
                <c:ext xmlns:c15="http://schemas.microsoft.com/office/drawing/2012/chart" uri="{CE6537A1-D6FC-4f65-9D91-7224C49458BB}"/>
                <c:ext xmlns:c16="http://schemas.microsoft.com/office/drawing/2014/chart" uri="{C3380CC4-5D6E-409C-BE32-E72D297353CC}">
                  <c16:uniqueId val="{00000007-F1DF-48B6-A6F2-2DC49E1E27F1}"/>
                </c:ext>
              </c:extLst>
            </c:dLbl>
            <c:dLbl>
              <c:idx val="4"/>
              <c:layout>
                <c:manualLayout>
                  <c:x val="8.11048498923512E-2"/>
                  <c:y val="4.3163264869032603E-2"/>
                </c:manualLayout>
              </c:layout>
              <c:numFmt formatCode="0.0%" sourceLinked="0"/>
              <c:spPr>
                <a:solidFill>
                  <a:srgbClr val="FFFFFF">
                    <a:alpha val="1"/>
                  </a:srgbClr>
                </a:solidFill>
                <a:ln w="12600">
                  <a:solidFill>
                    <a:srgbClr val="70AD47"/>
                  </a:solidFill>
                </a:ln>
              </c:spPr>
              <c:txPr>
                <a:bodyPr wrap="square"/>
                <a:lstStyle/>
                <a:p>
                  <a:pPr>
                    <a:defRPr sz="900" b="0" u="none" strike="noStrike">
                      <a:solidFill>
                        <a:srgbClr val="215968"/>
                      </a:solidFill>
                      <a:uFillTx/>
                      <a:latin typeface="Open Sans"/>
                      <a:ea typeface="DejaVu Sans"/>
                    </a:defRPr>
                  </a:pPr>
                  <a:endParaRPr lang="ru-RU"/>
                </a:p>
              </c:txPr>
              <c:dLblPos val="outEnd"/>
              <c:showLegendKey val="1"/>
              <c:showVal val="1"/>
              <c:showCatName val="0"/>
              <c:showSerName val="0"/>
              <c:showPercent val="0"/>
              <c:showBubbleSize val="1"/>
              <c:separator>; </c:separator>
              <c:extLst>
                <c:ext xmlns:c15="http://schemas.microsoft.com/office/drawing/2012/chart" uri="{CE6537A1-D6FC-4f65-9D91-7224C49458BB}"/>
                <c:ext xmlns:c16="http://schemas.microsoft.com/office/drawing/2014/chart" uri="{C3380CC4-5D6E-409C-BE32-E72D297353CC}">
                  <c16:uniqueId val="{00000009-F1DF-48B6-A6F2-2DC49E1E27F1}"/>
                </c:ext>
              </c:extLst>
            </c:dLbl>
            <c:dLbl>
              <c:idx val="5"/>
              <c:layout>
                <c:manualLayout>
                  <c:x val="3.5751915756850799E-2"/>
                  <c:y val="9.5137820993339301E-3"/>
                </c:manualLayout>
              </c:layout>
              <c:numFmt formatCode="0.0%" sourceLinked="0"/>
              <c:spPr>
                <a:solidFill>
                  <a:srgbClr val="FFFFFF">
                    <a:alpha val="1"/>
                  </a:srgbClr>
                </a:solidFill>
                <a:ln w="12600">
                  <a:solidFill>
                    <a:srgbClr val="70AD47"/>
                  </a:solidFill>
                </a:ln>
              </c:spPr>
              <c:txPr>
                <a:bodyPr wrap="square"/>
                <a:lstStyle/>
                <a:p>
                  <a:pPr>
                    <a:defRPr sz="900" b="0" u="none" strike="noStrike">
                      <a:solidFill>
                        <a:srgbClr val="215968"/>
                      </a:solidFill>
                      <a:uFillTx/>
                      <a:latin typeface="Open Sans"/>
                      <a:ea typeface="DejaVu Sans"/>
                    </a:defRPr>
                  </a:pPr>
                  <a:endParaRPr lang="ru-RU"/>
                </a:p>
              </c:txPr>
              <c:dLblPos val="outEnd"/>
              <c:showLegendKey val="1"/>
              <c:showVal val="1"/>
              <c:showCatName val="0"/>
              <c:showSerName val="0"/>
              <c:showPercent val="0"/>
              <c:showBubbleSize val="1"/>
              <c:separator>; </c:separator>
              <c:extLst>
                <c:ext xmlns:c15="http://schemas.microsoft.com/office/drawing/2012/chart" uri="{CE6537A1-D6FC-4f65-9D91-7224C49458BB}"/>
                <c:ext xmlns:c16="http://schemas.microsoft.com/office/drawing/2014/chart" uri="{C3380CC4-5D6E-409C-BE32-E72D297353CC}">
                  <c16:uniqueId val="{0000000B-F1DF-48B6-A6F2-2DC49E1E27F1}"/>
                </c:ext>
              </c:extLst>
            </c:dLbl>
            <c:numFmt formatCode="0.0%" sourceLinked="0"/>
            <c:spPr>
              <a:solidFill>
                <a:srgbClr val="FFFFFF">
                  <a:alpha val="1"/>
                </a:srgbClr>
              </a:solidFill>
              <a:ln w="12600">
                <a:solidFill>
                  <a:srgbClr val="70AD47"/>
                </a:solidFill>
              </a:ln>
            </c:spPr>
            <c:txPr>
              <a:bodyPr wrap="square"/>
              <a:lstStyle/>
              <a:p>
                <a:pPr>
                  <a:defRPr sz="900" b="0" u="none" strike="noStrike">
                    <a:solidFill>
                      <a:srgbClr val="215968"/>
                    </a:solidFill>
                    <a:uFillTx/>
                    <a:latin typeface="Open Sans"/>
                    <a:ea typeface="Open Sans"/>
                  </a:defRPr>
                </a:pPr>
                <a:endParaRPr lang="ru-RU"/>
              </a:p>
            </c:txPr>
            <c:dLblPos val="bestFit"/>
            <c:showLegendKey val="1"/>
            <c:showVal val="1"/>
            <c:showCatName val="0"/>
            <c:showSerName val="0"/>
            <c:showPercent val="0"/>
            <c:showBubbleSize val="1"/>
            <c:separator>; </c:separator>
            <c:showLeaderLines val="0"/>
            <c:extLst>
              <c:ext xmlns:c15="http://schemas.microsoft.com/office/drawing/2012/chart" uri="{CE6537A1-D6FC-4f65-9D91-7224C49458BB}"/>
            </c:extLst>
          </c:dLbls>
          <c:cat>
            <c:strRef>
              <c:f>categories</c:f>
              <c:strCache>
                <c:ptCount val="6"/>
                <c:pt idx="0">
                  <c:v>Обеспечение электрической энергией, газом, паром</c:v>
                </c:pt>
                <c:pt idx="1">
                  <c:v>водоснабжение, водоотведение</c:v>
                </c:pt>
                <c:pt idx="2">
                  <c:v>торговля оптовая и розничная</c:v>
                </c:pt>
                <c:pt idx="3">
                  <c:v>гос. Управление и обеспечение военной безопасности</c:v>
                </c:pt>
                <c:pt idx="4">
                  <c:v>образование</c:v>
                </c:pt>
                <c:pt idx="5">
                  <c:v>культура</c:v>
                </c:pt>
              </c:strCache>
            </c:strRef>
          </c:cat>
          <c:val>
            <c:numRef>
              <c:f>0</c:f>
              <c:numCache>
                <c:formatCode>0.0%</c:formatCode>
                <c:ptCount val="6"/>
                <c:pt idx="0">
                  <c:v>0.89</c:v>
                </c:pt>
                <c:pt idx="1">
                  <c:v>0.04</c:v>
                </c:pt>
                <c:pt idx="2">
                  <c:v>0.04</c:v>
                </c:pt>
                <c:pt idx="3">
                  <c:v>0.01</c:v>
                </c:pt>
                <c:pt idx="4">
                  <c:v>0.01</c:v>
                </c:pt>
                <c:pt idx="5">
                  <c:v>0.01</c:v>
                </c:pt>
              </c:numCache>
            </c:numRef>
          </c:val>
          <c:extLst>
            <c:ext xmlns:c16="http://schemas.microsoft.com/office/drawing/2014/chart" uri="{C3380CC4-5D6E-409C-BE32-E72D297353CC}">
              <c16:uniqueId val="{0000000C-F1DF-48B6-A6F2-2DC49E1E27F1}"/>
            </c:ext>
          </c:extLst>
        </c:ser>
        <c:dLbls>
          <c:showLegendKey val="0"/>
          <c:showVal val="0"/>
          <c:showCatName val="0"/>
          <c:showSerName val="0"/>
          <c:showPercent val="0"/>
          <c:showBubbleSize val="0"/>
          <c:showLeaderLines val="0"/>
        </c:dLbls>
      </c:pie3DChart>
    </c:plotArea>
    <c:legend>
      <c:legendPos val="b"/>
      <c:layout>
        <c:manualLayout>
          <c:xMode val="edge"/>
          <c:yMode val="edge"/>
          <c:x val="3.6800541732505299E-2"/>
          <c:y val="0.64938596303356499"/>
          <c:w val="0.83639005186179405"/>
          <c:h val="0.33027161551476902"/>
        </c:manualLayout>
      </c:layout>
      <c:overlay val="1"/>
      <c:spPr>
        <a:noFill/>
        <a:ln w="0">
          <a:noFill/>
        </a:ln>
      </c:spPr>
      <c:txPr>
        <a:bodyPr/>
        <a:lstStyle/>
        <a:p>
          <a:pPr>
            <a:defRPr sz="900" b="0" u="none" strike="noStrike">
              <a:solidFill>
                <a:srgbClr val="808080"/>
              </a:solidFill>
              <a:uFillTx/>
              <a:latin typeface="Open Sans"/>
              <a:ea typeface="Open Sans"/>
            </a:defRPr>
          </a:pPr>
          <a:endParaRPr lang="ru-RU"/>
        </a:p>
      </c:txPr>
    </c:legend>
    <c:plotVisOnly val="1"/>
    <c:dispBlanksAs val="zero"/>
    <c:showDLblsOverMax val="1"/>
  </c:chart>
  <c:spPr>
    <a:noFill/>
    <a:ln w="0">
      <a:noFill/>
    </a:ln>
  </c:spPr>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c:style val="2"/>
  <c:chart>
    <c:autoTitleDeleted val="1"/>
    <c:plotArea>
      <c:layout>
        <c:manualLayout>
          <c:layoutTarget val="inner"/>
          <c:xMode val="edge"/>
          <c:yMode val="edge"/>
          <c:x val="0.186801490154337"/>
          <c:y val="3.9021678710394699E-2"/>
          <c:w val="0.71655135710484297"/>
          <c:h val="0.87148415786548095"/>
        </c:manualLayout>
      </c:layout>
      <c:pieChart>
        <c:varyColors val="1"/>
        <c:ser>
          <c:idx val="0"/>
          <c:order val="0"/>
          <c:tx>
            <c:strRef>
              <c:f>label 0</c:f>
              <c:strCache>
                <c:ptCount val="1"/>
                <c:pt idx="0">
                  <c:v>Отраслевая структура малых предприятий, %</c:v>
                </c:pt>
              </c:strCache>
            </c:strRef>
          </c:tx>
          <c:spPr>
            <a:solidFill>
              <a:srgbClr val="4F81BD"/>
            </a:solidFill>
            <a:ln w="3240">
              <a:solidFill>
                <a:srgbClr val="A6A6A6"/>
              </a:solidFill>
              <a:round/>
            </a:ln>
          </c:spPr>
          <c:explosion val="6"/>
          <c:dPt>
            <c:idx val="0"/>
            <c:bubble3D val="0"/>
            <c:spPr>
              <a:solidFill>
                <a:srgbClr val="0070C0"/>
              </a:solidFill>
              <a:ln w="3240">
                <a:solidFill>
                  <a:srgbClr val="0070C0"/>
                </a:solidFill>
                <a:round/>
              </a:ln>
            </c:spPr>
            <c:extLst>
              <c:ext xmlns:c16="http://schemas.microsoft.com/office/drawing/2014/chart" uri="{C3380CC4-5D6E-409C-BE32-E72D297353CC}">
                <c16:uniqueId val="{00000001-4CE3-48FF-9629-924734E7F1F0}"/>
              </c:ext>
            </c:extLst>
          </c:dPt>
          <c:dPt>
            <c:idx val="1"/>
            <c:bubble3D val="0"/>
            <c:spPr>
              <a:solidFill>
                <a:srgbClr val="C0D03C"/>
              </a:solidFill>
              <a:ln w="3240">
                <a:solidFill>
                  <a:srgbClr val="0070C0"/>
                </a:solidFill>
                <a:round/>
              </a:ln>
            </c:spPr>
            <c:extLst>
              <c:ext xmlns:c16="http://schemas.microsoft.com/office/drawing/2014/chart" uri="{C3380CC4-5D6E-409C-BE32-E72D297353CC}">
                <c16:uniqueId val="{00000003-4CE3-48FF-9629-924734E7F1F0}"/>
              </c:ext>
            </c:extLst>
          </c:dPt>
          <c:dPt>
            <c:idx val="2"/>
            <c:bubble3D val="0"/>
            <c:spPr>
              <a:solidFill>
                <a:srgbClr val="EBE352"/>
              </a:solidFill>
              <a:ln w="3240">
                <a:solidFill>
                  <a:srgbClr val="0070C0"/>
                </a:solidFill>
                <a:round/>
              </a:ln>
            </c:spPr>
            <c:extLst>
              <c:ext xmlns:c16="http://schemas.microsoft.com/office/drawing/2014/chart" uri="{C3380CC4-5D6E-409C-BE32-E72D297353CC}">
                <c16:uniqueId val="{00000005-4CE3-48FF-9629-924734E7F1F0}"/>
              </c:ext>
            </c:extLst>
          </c:dPt>
          <c:dPt>
            <c:idx val="3"/>
            <c:bubble3D val="0"/>
            <c:spPr>
              <a:solidFill>
                <a:srgbClr val="77CA82"/>
              </a:solidFill>
              <a:ln w="3240">
                <a:solidFill>
                  <a:srgbClr val="0070C0"/>
                </a:solidFill>
                <a:round/>
              </a:ln>
            </c:spPr>
            <c:extLst>
              <c:ext xmlns:c16="http://schemas.microsoft.com/office/drawing/2014/chart" uri="{C3380CC4-5D6E-409C-BE32-E72D297353CC}">
                <c16:uniqueId val="{00000007-4CE3-48FF-9629-924734E7F1F0}"/>
              </c:ext>
            </c:extLst>
          </c:dPt>
          <c:dPt>
            <c:idx val="4"/>
            <c:bubble3D val="0"/>
            <c:spPr>
              <a:solidFill>
                <a:srgbClr val="00AEFF"/>
              </a:solidFill>
              <a:ln w="3240">
                <a:solidFill>
                  <a:srgbClr val="0070C0"/>
                </a:solidFill>
                <a:round/>
              </a:ln>
            </c:spPr>
            <c:extLst>
              <c:ext xmlns:c16="http://schemas.microsoft.com/office/drawing/2014/chart" uri="{C3380CC4-5D6E-409C-BE32-E72D297353CC}">
                <c16:uniqueId val="{00000009-4CE3-48FF-9629-924734E7F1F0}"/>
              </c:ext>
            </c:extLst>
          </c:dPt>
          <c:dPt>
            <c:idx val="5"/>
            <c:bubble3D val="0"/>
            <c:spPr>
              <a:solidFill>
                <a:srgbClr val="8BDCDE"/>
              </a:solidFill>
              <a:ln w="3240">
                <a:solidFill>
                  <a:srgbClr val="0070C0"/>
                </a:solidFill>
                <a:round/>
              </a:ln>
            </c:spPr>
            <c:extLst>
              <c:ext xmlns:c16="http://schemas.microsoft.com/office/drawing/2014/chart" uri="{C3380CC4-5D6E-409C-BE32-E72D297353CC}">
                <c16:uniqueId val="{0000000B-4CE3-48FF-9629-924734E7F1F0}"/>
              </c:ext>
            </c:extLst>
          </c:dPt>
          <c:dLbls>
            <c:dLbl>
              <c:idx val="0"/>
              <c:layout>
                <c:manualLayout>
                  <c:x val="3.4310189989158101E-2"/>
                  <c:y val="3.74793686619313E-2"/>
                </c:manualLayout>
              </c:layout>
              <c:spPr>
                <a:solidFill>
                  <a:srgbClr val="FFFFFF">
                    <a:alpha val="1"/>
                  </a:srgbClr>
                </a:solidFill>
              </c:spPr>
              <c:txPr>
                <a:bodyPr wrap="square"/>
                <a:lstStyle/>
                <a:p>
                  <a:pPr>
                    <a:defRPr sz="900" b="0" u="none" strike="noStrike">
                      <a:solidFill>
                        <a:srgbClr val="404040"/>
                      </a:solidFill>
                      <a:uFillTx/>
                      <a:latin typeface="Open Sans"/>
                      <a:ea typeface="DejaVu Sans"/>
                    </a:defRPr>
                  </a:pPr>
                  <a:endParaRPr lang="ru-RU"/>
                </a:p>
              </c:txPr>
              <c:dLblPos val="outEnd"/>
              <c:showLegendKey val="1"/>
              <c:showVal val="1"/>
              <c:showCatName val="1"/>
              <c:showSerName val="1"/>
              <c:showPercent val="1"/>
              <c:showBubbleSize val="1"/>
              <c:separator>; </c:separator>
              <c:extLst>
                <c:ext xmlns:c15="http://schemas.microsoft.com/office/drawing/2012/chart" uri="{CE6537A1-D6FC-4f65-9D91-7224C49458BB}"/>
                <c:ext xmlns:c16="http://schemas.microsoft.com/office/drawing/2014/chart" uri="{C3380CC4-5D6E-409C-BE32-E72D297353CC}">
                  <c16:uniqueId val="{00000001-4CE3-48FF-9629-924734E7F1F0}"/>
                </c:ext>
              </c:extLst>
            </c:dLbl>
            <c:dLbl>
              <c:idx val="1"/>
              <c:layout>
                <c:manualLayout>
                  <c:x val="1.67345642533747E-2"/>
                  <c:y val="-0.23615619457405401"/>
                </c:manualLayout>
              </c:layout>
              <c:spPr>
                <a:solidFill>
                  <a:srgbClr val="FFFFFF">
                    <a:alpha val="1"/>
                  </a:srgbClr>
                </a:solidFill>
              </c:spPr>
              <c:txPr>
                <a:bodyPr wrap="square"/>
                <a:lstStyle/>
                <a:p>
                  <a:pPr>
                    <a:defRPr sz="900" b="0" u="none" strike="noStrike">
                      <a:solidFill>
                        <a:srgbClr val="404040"/>
                      </a:solidFill>
                      <a:uFillTx/>
                      <a:latin typeface="Open Sans"/>
                      <a:ea typeface="DejaVu Sans"/>
                    </a:defRPr>
                  </a:pPr>
                  <a:endParaRPr lang="ru-RU"/>
                </a:p>
              </c:txPr>
              <c:dLblPos val="outEnd"/>
              <c:showLegendKey val="1"/>
              <c:showVal val="1"/>
              <c:showCatName val="1"/>
              <c:showSerName val="1"/>
              <c:showPercent val="1"/>
              <c:showBubbleSize val="1"/>
              <c:separator>; </c:separator>
              <c:extLst>
                <c:ext xmlns:c15="http://schemas.microsoft.com/office/drawing/2012/chart" uri="{CE6537A1-D6FC-4f65-9D91-7224C49458BB}"/>
                <c:ext xmlns:c16="http://schemas.microsoft.com/office/drawing/2014/chart" uri="{C3380CC4-5D6E-409C-BE32-E72D297353CC}">
                  <c16:uniqueId val="{00000003-4CE3-48FF-9629-924734E7F1F0}"/>
                </c:ext>
              </c:extLst>
            </c:dLbl>
            <c:dLbl>
              <c:idx val="2"/>
              <c:layout>
                <c:manualLayout>
                  <c:x val="-2.8776691778304098E-2"/>
                  <c:y val="-1.33588710837795E-2"/>
                </c:manualLayout>
              </c:layout>
              <c:spPr>
                <a:solidFill>
                  <a:srgbClr val="FFFFFF">
                    <a:alpha val="1"/>
                  </a:srgbClr>
                </a:solidFill>
              </c:spPr>
              <c:txPr>
                <a:bodyPr wrap="square"/>
                <a:lstStyle/>
                <a:p>
                  <a:pPr>
                    <a:defRPr sz="900" b="0" u="none" strike="noStrike">
                      <a:solidFill>
                        <a:srgbClr val="404040"/>
                      </a:solidFill>
                      <a:uFillTx/>
                      <a:latin typeface="Open Sans"/>
                      <a:ea typeface="DejaVu Sans"/>
                    </a:defRPr>
                  </a:pPr>
                  <a:endParaRPr lang="ru-RU"/>
                </a:p>
              </c:txPr>
              <c:dLblPos val="outEnd"/>
              <c:showLegendKey val="1"/>
              <c:showVal val="1"/>
              <c:showCatName val="1"/>
              <c:showSerName val="1"/>
              <c:showPercent val="1"/>
              <c:showBubbleSize val="1"/>
              <c:separator>; </c:separator>
              <c:extLst>
                <c:ext xmlns:c15="http://schemas.microsoft.com/office/drawing/2012/chart" uri="{CE6537A1-D6FC-4f65-9D91-7224C49458BB}"/>
                <c:ext xmlns:c16="http://schemas.microsoft.com/office/drawing/2014/chart" uri="{C3380CC4-5D6E-409C-BE32-E72D297353CC}">
                  <c16:uniqueId val="{00000005-4CE3-48FF-9629-924734E7F1F0}"/>
                </c:ext>
              </c:extLst>
            </c:dLbl>
            <c:dLbl>
              <c:idx val="3"/>
              <c:layout>
                <c:manualLayout>
                  <c:x val="4.0466872852126298E-3"/>
                  <c:y val="2.5888999965555999E-2"/>
                </c:manualLayout>
              </c:layout>
              <c:spPr>
                <a:solidFill>
                  <a:srgbClr val="FFFFFF">
                    <a:alpha val="1"/>
                  </a:srgbClr>
                </a:solidFill>
              </c:spPr>
              <c:txPr>
                <a:bodyPr wrap="square"/>
                <a:lstStyle/>
                <a:p>
                  <a:pPr>
                    <a:defRPr sz="900" b="0" u="none" strike="noStrike">
                      <a:solidFill>
                        <a:srgbClr val="404040"/>
                      </a:solidFill>
                      <a:uFillTx/>
                      <a:latin typeface="Open Sans"/>
                      <a:ea typeface="Open Sans"/>
                    </a:defRPr>
                  </a:pPr>
                  <a:endParaRPr lang="ru-RU"/>
                </a:p>
              </c:txPr>
              <c:dLblPos val="outEnd"/>
              <c:showLegendKey val="1"/>
              <c:showVal val="1"/>
              <c:showCatName val="1"/>
              <c:showSerName val="1"/>
              <c:showPercent val="1"/>
              <c:showBubbleSize val="1"/>
              <c:separator>; </c:separator>
              <c:extLst>
                <c:ext xmlns:c15="http://schemas.microsoft.com/office/drawing/2012/chart" uri="{CE6537A1-D6FC-4f65-9D91-7224C49458BB}"/>
                <c:ext xmlns:c16="http://schemas.microsoft.com/office/drawing/2014/chart" uri="{C3380CC4-5D6E-409C-BE32-E72D297353CC}">
                  <c16:uniqueId val="{00000007-4CE3-48FF-9629-924734E7F1F0}"/>
                </c:ext>
              </c:extLst>
            </c:dLbl>
            <c:dLbl>
              <c:idx val="4"/>
              <c:layout>
                <c:manualLayout>
                  <c:x val="-4.5921751823455202E-3"/>
                  <c:y val="3.6903569075150901E-3"/>
                </c:manualLayout>
              </c:layout>
              <c:spPr>
                <a:solidFill>
                  <a:srgbClr val="FFFFFF">
                    <a:alpha val="1"/>
                  </a:srgbClr>
                </a:solidFill>
              </c:spPr>
              <c:txPr>
                <a:bodyPr wrap="square"/>
                <a:lstStyle/>
                <a:p>
                  <a:pPr>
                    <a:defRPr sz="900" b="0" u="none" strike="noStrike">
                      <a:solidFill>
                        <a:srgbClr val="404040"/>
                      </a:solidFill>
                      <a:uFillTx/>
                      <a:latin typeface="Open Sans"/>
                      <a:ea typeface="DejaVu Sans"/>
                    </a:defRPr>
                  </a:pPr>
                  <a:endParaRPr lang="ru-RU"/>
                </a:p>
              </c:txPr>
              <c:dLblPos val="outEnd"/>
              <c:showLegendKey val="1"/>
              <c:showVal val="1"/>
              <c:showCatName val="1"/>
              <c:showSerName val="1"/>
              <c:showPercent val="1"/>
              <c:showBubbleSize val="1"/>
              <c:separator>; </c:separator>
              <c:extLst>
                <c:ext xmlns:c15="http://schemas.microsoft.com/office/drawing/2012/chart" uri="{CE6537A1-D6FC-4f65-9D91-7224C49458BB}"/>
                <c:ext xmlns:c16="http://schemas.microsoft.com/office/drawing/2014/chart" uri="{C3380CC4-5D6E-409C-BE32-E72D297353CC}">
                  <c16:uniqueId val="{00000009-4CE3-48FF-9629-924734E7F1F0}"/>
                </c:ext>
              </c:extLst>
            </c:dLbl>
            <c:dLbl>
              <c:idx val="5"/>
              <c:layout>
                <c:manualLayout>
                  <c:x val="-2.2562084994904801E-2"/>
                  <c:y val="1.5352884671776401E-2"/>
                </c:manualLayout>
              </c:layout>
              <c:spPr>
                <a:solidFill>
                  <a:srgbClr val="FFFFFF">
                    <a:alpha val="1"/>
                  </a:srgbClr>
                </a:solidFill>
              </c:spPr>
              <c:txPr>
                <a:bodyPr wrap="square"/>
                <a:lstStyle/>
                <a:p>
                  <a:pPr>
                    <a:defRPr sz="900" b="0" u="none" strike="noStrike">
                      <a:solidFill>
                        <a:srgbClr val="404040"/>
                      </a:solidFill>
                      <a:uFillTx/>
                      <a:latin typeface="Open Sans"/>
                      <a:ea typeface="DejaVu Sans"/>
                    </a:defRPr>
                  </a:pPr>
                  <a:endParaRPr lang="ru-RU"/>
                </a:p>
              </c:txPr>
              <c:dLblPos val="outEnd"/>
              <c:showLegendKey val="1"/>
              <c:showVal val="1"/>
              <c:showCatName val="1"/>
              <c:showSerName val="1"/>
              <c:showPercent val="1"/>
              <c:showBubbleSize val="1"/>
              <c:separator>; </c:separator>
              <c:extLst>
                <c:ext xmlns:c15="http://schemas.microsoft.com/office/drawing/2012/chart" uri="{CE6537A1-D6FC-4f65-9D91-7224C49458BB}"/>
                <c:ext xmlns:c16="http://schemas.microsoft.com/office/drawing/2014/chart" uri="{C3380CC4-5D6E-409C-BE32-E72D297353CC}">
                  <c16:uniqueId val="{0000000B-4CE3-48FF-9629-924734E7F1F0}"/>
                </c:ext>
              </c:extLst>
            </c:dLbl>
            <c:spPr>
              <a:solidFill>
                <a:srgbClr val="FFFFFF">
                  <a:alpha val="1"/>
                </a:srgbClr>
              </a:solidFill>
            </c:spPr>
            <c:txPr>
              <a:bodyPr wrap="square"/>
              <a:lstStyle/>
              <a:p>
                <a:pPr>
                  <a:defRPr sz="900" b="0" u="none" strike="noStrike">
                    <a:solidFill>
                      <a:srgbClr val="404040"/>
                    </a:solidFill>
                    <a:uFillTx/>
                    <a:latin typeface="Open Sans"/>
                    <a:ea typeface="Open Sans"/>
                  </a:defRPr>
                </a:pPr>
                <a:endParaRPr lang="ru-RU"/>
              </a:p>
            </c:txPr>
            <c:dLblPos val="ctr"/>
            <c:showLegendKey val="1"/>
            <c:showVal val="1"/>
            <c:showCatName val="1"/>
            <c:showSerName val="1"/>
            <c:showPercent val="1"/>
            <c:showBubbleSize val="1"/>
            <c:separator>; </c:separator>
            <c:showLeaderLines val="1"/>
            <c:leaderLines>
              <c:spPr>
                <a:ln w="9360">
                  <a:solidFill>
                    <a:srgbClr val="A6A6A6"/>
                  </a:solidFill>
                </a:ln>
              </c:spPr>
            </c:leaderLines>
            <c:extLst>
              <c:ext xmlns:c15="http://schemas.microsoft.com/office/drawing/2012/chart" uri="{CE6537A1-D6FC-4f65-9D91-7224C49458BB}"/>
            </c:extLst>
          </c:dLbls>
          <c:cat>
            <c:strRef>
              <c:f>categories</c:f>
              <c:strCache>
                <c:ptCount val="6"/>
                <c:pt idx="0">
                  <c:v>Промышленность</c:v>
                </c:pt>
                <c:pt idx="1">
                  <c:v>Строительство</c:v>
                </c:pt>
                <c:pt idx="2">
                  <c:v>Оптовая и розничная торговля</c:v>
                </c:pt>
                <c:pt idx="3">
                  <c:v>Сельское хозяйство</c:v>
                </c:pt>
                <c:pt idx="4">
                  <c:v>Заготовка и переработка дреесины</c:v>
                </c:pt>
                <c:pt idx="5">
                  <c:v>Прочие виды</c:v>
                </c:pt>
              </c:strCache>
            </c:strRef>
          </c:cat>
          <c:val>
            <c:numRef>
              <c:f>0</c:f>
              <c:numCache>
                <c:formatCode>0.0%</c:formatCode>
                <c:ptCount val="6"/>
                <c:pt idx="0">
                  <c:v>3.7999999999999999E-2</c:v>
                </c:pt>
                <c:pt idx="1">
                  <c:v>6.2E-2</c:v>
                </c:pt>
                <c:pt idx="2">
                  <c:v>0.79100000000000004</c:v>
                </c:pt>
                <c:pt idx="3">
                  <c:v>6.5000000000000002E-2</c:v>
                </c:pt>
                <c:pt idx="4">
                  <c:v>2.70000000000001E-2</c:v>
                </c:pt>
                <c:pt idx="5">
                  <c:v>1.7000000000000001E-2</c:v>
                </c:pt>
              </c:numCache>
            </c:numRef>
          </c:val>
          <c:extLst>
            <c:ext xmlns:c16="http://schemas.microsoft.com/office/drawing/2014/chart" uri="{C3380CC4-5D6E-409C-BE32-E72D297353CC}">
              <c16:uniqueId val="{0000000C-4CE3-48FF-9629-924734E7F1F0}"/>
            </c:ext>
          </c:extLst>
        </c:ser>
        <c:dLbls>
          <c:showLegendKey val="0"/>
          <c:showVal val="0"/>
          <c:showCatName val="0"/>
          <c:showSerName val="0"/>
          <c:showPercent val="0"/>
          <c:showBubbleSize val="0"/>
          <c:showLeaderLines val="1"/>
        </c:dLbls>
        <c:firstSliceAng val="0"/>
      </c:pieChart>
      <c:spPr>
        <a:noFill/>
        <a:ln w="0">
          <a:noFill/>
        </a:ln>
      </c:spPr>
    </c:plotArea>
    <c:plotVisOnly val="1"/>
    <c:dispBlanksAs val="zero"/>
    <c:showDLblsOverMax val="1"/>
  </c:chart>
  <c:spPr>
    <a:noFill/>
    <a:ln w="0">
      <a:noFill/>
    </a:ln>
  </c:spPr>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c:style val="2"/>
  <c:chart>
    <c:autoTitleDeleted val="1"/>
    <c:plotArea>
      <c:layout>
        <c:manualLayout>
          <c:layoutTarget val="inner"/>
          <c:xMode val="edge"/>
          <c:yMode val="edge"/>
          <c:x val="8.3372292348449395E-2"/>
          <c:y val="1.6711229946524101E-4"/>
          <c:w val="0.81362007168458805"/>
          <c:h val="0.99883021390374305"/>
        </c:manualLayout>
      </c:layout>
      <c:pieChart>
        <c:varyColors val="1"/>
        <c:ser>
          <c:idx val="0"/>
          <c:order val="0"/>
          <c:tx>
            <c:strRef>
              <c:f>label 0</c:f>
              <c:strCache>
                <c:ptCount val="1"/>
                <c:pt idx="0">
                  <c:v>Столбец1</c:v>
                </c:pt>
              </c:strCache>
            </c:strRef>
          </c:tx>
          <c:spPr>
            <a:solidFill>
              <a:srgbClr val="4F81BD"/>
            </a:solidFill>
            <a:ln w="3240">
              <a:solidFill>
                <a:srgbClr val="215968"/>
              </a:solidFill>
              <a:round/>
            </a:ln>
          </c:spPr>
          <c:explosion val="8"/>
          <c:dPt>
            <c:idx val="0"/>
            <c:bubble3D val="0"/>
            <c:spPr>
              <a:solidFill>
                <a:srgbClr val="EBE352"/>
              </a:solidFill>
              <a:ln w="3240">
                <a:solidFill>
                  <a:srgbClr val="215968"/>
                </a:solidFill>
                <a:round/>
              </a:ln>
            </c:spPr>
            <c:extLst>
              <c:ext xmlns:c16="http://schemas.microsoft.com/office/drawing/2014/chart" uri="{C3380CC4-5D6E-409C-BE32-E72D297353CC}">
                <c16:uniqueId val="{00000001-F1FD-462D-80CA-1A59F7A58B9C}"/>
              </c:ext>
            </c:extLst>
          </c:dPt>
          <c:dPt>
            <c:idx val="1"/>
            <c:bubble3D val="0"/>
            <c:explosion val="13"/>
            <c:spPr>
              <a:solidFill>
                <a:srgbClr val="77CA82"/>
              </a:solidFill>
              <a:ln w="3240">
                <a:solidFill>
                  <a:srgbClr val="215968"/>
                </a:solidFill>
                <a:round/>
              </a:ln>
            </c:spPr>
            <c:extLst>
              <c:ext xmlns:c16="http://schemas.microsoft.com/office/drawing/2014/chart" uri="{C3380CC4-5D6E-409C-BE32-E72D297353CC}">
                <c16:uniqueId val="{00000003-F1FD-462D-80CA-1A59F7A58B9C}"/>
              </c:ext>
            </c:extLst>
          </c:dPt>
          <c:dPt>
            <c:idx val="2"/>
            <c:bubble3D val="0"/>
            <c:spPr>
              <a:solidFill>
                <a:srgbClr val="00AEFF"/>
              </a:solidFill>
              <a:ln w="3240">
                <a:solidFill>
                  <a:srgbClr val="215968"/>
                </a:solidFill>
                <a:round/>
              </a:ln>
            </c:spPr>
            <c:extLst>
              <c:ext xmlns:c16="http://schemas.microsoft.com/office/drawing/2014/chart" uri="{C3380CC4-5D6E-409C-BE32-E72D297353CC}">
                <c16:uniqueId val="{00000005-F1FD-462D-80CA-1A59F7A58B9C}"/>
              </c:ext>
            </c:extLst>
          </c:dPt>
          <c:dPt>
            <c:idx val="3"/>
            <c:bubble3D val="0"/>
            <c:spPr>
              <a:solidFill>
                <a:srgbClr val="8064A2"/>
              </a:solidFill>
              <a:ln w="3240">
                <a:solidFill>
                  <a:srgbClr val="215968"/>
                </a:solidFill>
                <a:round/>
              </a:ln>
            </c:spPr>
            <c:extLst>
              <c:ext xmlns:c16="http://schemas.microsoft.com/office/drawing/2014/chart" uri="{C3380CC4-5D6E-409C-BE32-E72D297353CC}">
                <c16:uniqueId val="{00000007-F1FD-462D-80CA-1A59F7A58B9C}"/>
              </c:ext>
            </c:extLst>
          </c:dPt>
          <c:dPt>
            <c:idx val="4"/>
            <c:bubble3D val="0"/>
            <c:spPr>
              <a:solidFill>
                <a:srgbClr val="4BACC6"/>
              </a:solidFill>
              <a:ln w="3240">
                <a:solidFill>
                  <a:srgbClr val="215968"/>
                </a:solidFill>
                <a:round/>
              </a:ln>
            </c:spPr>
            <c:extLst>
              <c:ext xmlns:c16="http://schemas.microsoft.com/office/drawing/2014/chart" uri="{C3380CC4-5D6E-409C-BE32-E72D297353CC}">
                <c16:uniqueId val="{00000009-F1FD-462D-80CA-1A59F7A58B9C}"/>
              </c:ext>
            </c:extLst>
          </c:dPt>
          <c:dLbls>
            <c:dLbl>
              <c:idx val="0"/>
              <c:layout>
                <c:manualLayout>
                  <c:x val="-1.0483342857124101E-2"/>
                  <c:y val="3.2444737788563403E-2"/>
                </c:manualLayout>
              </c:layout>
              <c:numFmt formatCode="0.0%" sourceLinked="0"/>
              <c:spPr>
                <a:solidFill>
                  <a:srgbClr val="FFFFFF">
                    <a:alpha val="1"/>
                  </a:srgbClr>
                </a:solidFill>
              </c:spPr>
              <c:txPr>
                <a:bodyPr wrap="square"/>
                <a:lstStyle/>
                <a:p>
                  <a:pPr>
                    <a:defRPr sz="900" b="0" u="none" strike="noStrike">
                      <a:solidFill>
                        <a:srgbClr val="404040"/>
                      </a:solidFill>
                      <a:uFillTx/>
                      <a:latin typeface="Open Sans"/>
                      <a:ea typeface="DejaVu Sans"/>
                    </a:defRPr>
                  </a:pPr>
                  <a:endParaRPr lang="ru-RU"/>
                </a:p>
              </c:txPr>
              <c:dLblPos val="outEnd"/>
              <c:showLegendKey val="1"/>
              <c:showVal val="1"/>
              <c:showCatName val="0"/>
              <c:showSerName val="0"/>
              <c:showPercent val="0"/>
              <c:showBubbleSize val="1"/>
              <c:separator>; </c:separator>
              <c:extLst>
                <c:ext xmlns:c15="http://schemas.microsoft.com/office/drawing/2012/chart" uri="{CE6537A1-D6FC-4f65-9D91-7224C49458BB}"/>
                <c:ext xmlns:c16="http://schemas.microsoft.com/office/drawing/2014/chart" uri="{C3380CC4-5D6E-409C-BE32-E72D297353CC}">
                  <c16:uniqueId val="{00000001-F1FD-462D-80CA-1A59F7A58B9C}"/>
                </c:ext>
              </c:extLst>
            </c:dLbl>
            <c:dLbl>
              <c:idx val="1"/>
              <c:layout>
                <c:manualLayout>
                  <c:x val="2.1022966211346E-2"/>
                  <c:y val="-4.4917905268346402E-2"/>
                </c:manualLayout>
              </c:layout>
              <c:numFmt formatCode="0.0%" sourceLinked="0"/>
              <c:spPr>
                <a:solidFill>
                  <a:srgbClr val="FFFFFF">
                    <a:alpha val="1"/>
                  </a:srgbClr>
                </a:solidFill>
              </c:spPr>
              <c:txPr>
                <a:bodyPr wrap="square"/>
                <a:lstStyle/>
                <a:p>
                  <a:pPr>
                    <a:defRPr sz="900" b="0" u="none" strike="noStrike">
                      <a:solidFill>
                        <a:srgbClr val="404040"/>
                      </a:solidFill>
                      <a:uFillTx/>
                      <a:latin typeface="Open Sans"/>
                      <a:ea typeface="DejaVu Sans"/>
                    </a:defRPr>
                  </a:pPr>
                  <a:endParaRPr lang="ru-RU"/>
                </a:p>
              </c:txPr>
              <c:dLblPos val="outEnd"/>
              <c:showLegendKey val="1"/>
              <c:showVal val="1"/>
              <c:showCatName val="0"/>
              <c:showSerName val="0"/>
              <c:showPercent val="0"/>
              <c:showBubbleSize val="1"/>
              <c:separator>; </c:separator>
              <c:extLst>
                <c:ext xmlns:c15="http://schemas.microsoft.com/office/drawing/2012/chart" uri="{CE6537A1-D6FC-4f65-9D91-7224C49458BB}"/>
                <c:ext xmlns:c16="http://schemas.microsoft.com/office/drawing/2014/chart" uri="{C3380CC4-5D6E-409C-BE32-E72D297353CC}">
                  <c16:uniqueId val="{00000003-F1FD-462D-80CA-1A59F7A58B9C}"/>
                </c:ext>
              </c:extLst>
            </c:dLbl>
            <c:dLbl>
              <c:idx val="2"/>
              <c:layout>
                <c:manualLayout>
                  <c:x val="-0.115169661645305"/>
                  <c:y val="1.4560121775807899E-2"/>
                </c:manualLayout>
              </c:layout>
              <c:numFmt formatCode="0.0%" sourceLinked="0"/>
              <c:spPr>
                <a:solidFill>
                  <a:srgbClr val="FFFFFF">
                    <a:alpha val="1"/>
                  </a:srgbClr>
                </a:solidFill>
              </c:spPr>
              <c:txPr>
                <a:bodyPr wrap="square"/>
                <a:lstStyle/>
                <a:p>
                  <a:pPr>
                    <a:defRPr sz="900" b="0" u="none" strike="noStrike">
                      <a:solidFill>
                        <a:srgbClr val="404040"/>
                      </a:solidFill>
                      <a:uFillTx/>
                      <a:latin typeface="Open Sans"/>
                      <a:ea typeface="DejaVu Sans"/>
                    </a:defRPr>
                  </a:pPr>
                  <a:endParaRPr lang="ru-RU"/>
                </a:p>
              </c:txPr>
              <c:dLblPos val="outEnd"/>
              <c:showLegendKey val="1"/>
              <c:showVal val="1"/>
              <c:showCatName val="0"/>
              <c:showSerName val="0"/>
              <c:showPercent val="0"/>
              <c:showBubbleSize val="1"/>
              <c:separator>; </c:separator>
              <c:extLst>
                <c:ext xmlns:c15="http://schemas.microsoft.com/office/drawing/2012/chart" uri="{CE6537A1-D6FC-4f65-9D91-7224C49458BB}"/>
                <c:ext xmlns:c16="http://schemas.microsoft.com/office/drawing/2014/chart" uri="{C3380CC4-5D6E-409C-BE32-E72D297353CC}">
                  <c16:uniqueId val="{00000005-F1FD-462D-80CA-1A59F7A58B9C}"/>
                </c:ext>
              </c:extLst>
            </c:dLbl>
            <c:dLbl>
              <c:idx val="3"/>
              <c:layout>
                <c:manualLayout>
                  <c:x val="5.0746343349420096E-3"/>
                  <c:y val="-2.0400130090896001E-2"/>
                </c:manualLayout>
              </c:layout>
              <c:numFmt formatCode="0.0%" sourceLinked="0"/>
              <c:spPr>
                <a:solidFill>
                  <a:srgbClr val="FFFFFF">
                    <a:alpha val="1"/>
                  </a:srgbClr>
                </a:solidFill>
              </c:spPr>
              <c:txPr>
                <a:bodyPr wrap="square"/>
                <a:lstStyle/>
                <a:p>
                  <a:pPr>
                    <a:defRPr sz="900" b="0" u="none" strike="noStrike">
                      <a:solidFill>
                        <a:srgbClr val="404040"/>
                      </a:solidFill>
                      <a:uFillTx/>
                      <a:latin typeface="Open Sans"/>
                      <a:ea typeface="DejaVu Sans"/>
                    </a:defRPr>
                  </a:pPr>
                  <a:endParaRPr lang="ru-RU"/>
                </a:p>
              </c:txPr>
              <c:dLblPos val="outEnd"/>
              <c:showLegendKey val="1"/>
              <c:showVal val="1"/>
              <c:showCatName val="0"/>
              <c:showSerName val="0"/>
              <c:showPercent val="0"/>
              <c:showBubbleSize val="1"/>
              <c:separator>; </c:separator>
              <c:extLst>
                <c:ext xmlns:c15="http://schemas.microsoft.com/office/drawing/2012/chart" uri="{CE6537A1-D6FC-4f65-9D91-7224C49458BB}"/>
                <c:ext xmlns:c16="http://schemas.microsoft.com/office/drawing/2014/chart" uri="{C3380CC4-5D6E-409C-BE32-E72D297353CC}">
                  <c16:uniqueId val="{00000007-F1FD-462D-80CA-1A59F7A58B9C}"/>
                </c:ext>
              </c:extLst>
            </c:dLbl>
            <c:dLbl>
              <c:idx val="4"/>
              <c:layout>
                <c:manualLayout>
                  <c:x val="0.11398837846585699"/>
                  <c:y val="-4.8511163341190197E-2"/>
                </c:manualLayout>
              </c:layout>
              <c:numFmt formatCode="0.0%" sourceLinked="0"/>
              <c:spPr>
                <a:solidFill>
                  <a:srgbClr val="FFFFFF">
                    <a:alpha val="1"/>
                  </a:srgbClr>
                </a:solidFill>
              </c:spPr>
              <c:txPr>
                <a:bodyPr wrap="square"/>
                <a:lstStyle/>
                <a:p>
                  <a:pPr>
                    <a:defRPr sz="900" b="0" u="none" strike="noStrike">
                      <a:solidFill>
                        <a:srgbClr val="404040"/>
                      </a:solidFill>
                      <a:uFillTx/>
                      <a:latin typeface="Open Sans"/>
                      <a:ea typeface="DejaVu Sans"/>
                    </a:defRPr>
                  </a:pPr>
                  <a:endParaRPr lang="ru-RU"/>
                </a:p>
              </c:txPr>
              <c:dLblPos val="outEnd"/>
              <c:showLegendKey val="1"/>
              <c:showVal val="1"/>
              <c:showCatName val="0"/>
              <c:showSerName val="0"/>
              <c:showPercent val="0"/>
              <c:showBubbleSize val="1"/>
              <c:separator>; </c:separator>
              <c:extLst>
                <c:ext xmlns:c15="http://schemas.microsoft.com/office/drawing/2012/chart" uri="{CE6537A1-D6FC-4f65-9D91-7224C49458BB}"/>
                <c:ext xmlns:c16="http://schemas.microsoft.com/office/drawing/2014/chart" uri="{C3380CC4-5D6E-409C-BE32-E72D297353CC}">
                  <c16:uniqueId val="{00000009-F1FD-462D-80CA-1A59F7A58B9C}"/>
                </c:ext>
              </c:extLst>
            </c:dLbl>
            <c:numFmt formatCode="0.0%" sourceLinked="0"/>
            <c:spPr>
              <a:solidFill>
                <a:srgbClr val="FFFFFF">
                  <a:alpha val="1"/>
                </a:srgbClr>
              </a:solidFill>
            </c:spPr>
            <c:txPr>
              <a:bodyPr wrap="square"/>
              <a:lstStyle/>
              <a:p>
                <a:pPr>
                  <a:defRPr sz="900" b="0" u="none" strike="noStrike">
                    <a:solidFill>
                      <a:srgbClr val="404040"/>
                    </a:solidFill>
                    <a:uFillTx/>
                    <a:latin typeface="Open Sans"/>
                    <a:ea typeface="Open Sans"/>
                  </a:defRPr>
                </a:pPr>
                <a:endParaRPr lang="ru-RU"/>
              </a:p>
            </c:txPr>
            <c:dLblPos val="ctr"/>
            <c:showLegendKey val="1"/>
            <c:showVal val="1"/>
            <c:showCatName val="0"/>
            <c:showSerName val="0"/>
            <c:showPercent val="0"/>
            <c:showBubbleSize val="1"/>
            <c:separator>; </c:separator>
            <c:showLeaderLines val="1"/>
            <c:leaderLines>
              <c:spPr>
                <a:ln w="0">
                  <a:solidFill>
                    <a:srgbClr val="215968"/>
                  </a:solidFill>
                </a:ln>
              </c:spPr>
            </c:leaderLines>
            <c:extLst>
              <c:ext xmlns:c15="http://schemas.microsoft.com/office/drawing/2012/chart" uri="{CE6537A1-D6FC-4f65-9D91-7224C49458BB}"/>
            </c:extLst>
          </c:dLbls>
          <c:cat>
            <c:strRef>
              <c:f>categories</c:f>
              <c:strCache>
                <c:ptCount val="5"/>
                <c:pt idx="0">
                  <c:v>Производство одежды</c:v>
                </c:pt>
                <c:pt idx="1">
                  <c:v>Производство пищевых продуктов</c:v>
                </c:pt>
                <c:pt idx="2">
                  <c:v>Обработка древесины</c:v>
                </c:pt>
                <c:pt idx="3">
                  <c:v>Добыча полезных ископаемых</c:v>
                </c:pt>
                <c:pt idx="4">
                  <c:v>Производство бумаги и бумажных изделий</c:v>
                </c:pt>
              </c:strCache>
            </c:strRef>
          </c:cat>
          <c:val>
            <c:numRef>
              <c:f>0</c:f>
              <c:numCache>
                <c:formatCode>0.0%</c:formatCode>
                <c:ptCount val="5"/>
                <c:pt idx="0">
                  <c:v>0.752000000000002</c:v>
                </c:pt>
                <c:pt idx="1">
                  <c:v>0.10100000000000001</c:v>
                </c:pt>
                <c:pt idx="2">
                  <c:v>0.09</c:v>
                </c:pt>
                <c:pt idx="3">
                  <c:v>4.2000000000000003E-2</c:v>
                </c:pt>
                <c:pt idx="4">
                  <c:v>1.4999999999999999E-2</c:v>
                </c:pt>
              </c:numCache>
            </c:numRef>
          </c:val>
          <c:extLst>
            <c:ext xmlns:c16="http://schemas.microsoft.com/office/drawing/2014/chart" uri="{C3380CC4-5D6E-409C-BE32-E72D297353CC}">
              <c16:uniqueId val="{0000000A-F1FD-462D-80CA-1A59F7A58B9C}"/>
            </c:ext>
          </c:extLst>
        </c:ser>
        <c:dLbls>
          <c:showLegendKey val="0"/>
          <c:showVal val="0"/>
          <c:showCatName val="0"/>
          <c:showSerName val="0"/>
          <c:showPercent val="0"/>
          <c:showBubbleSize val="0"/>
          <c:showLeaderLines val="1"/>
        </c:dLbls>
        <c:firstSliceAng val="0"/>
      </c:pieChart>
      <c:spPr>
        <a:noFill/>
        <a:ln w="0">
          <a:noFill/>
        </a:ln>
      </c:spPr>
    </c:plotArea>
    <c:plotVisOnly val="1"/>
    <c:dispBlanksAs val="zero"/>
    <c:showDLblsOverMax val="1"/>
  </c:chart>
  <c:spPr>
    <a:noFill/>
    <a:ln w="0">
      <a:noFill/>
    </a:ln>
  </c:spPr>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c:style val="2"/>
  <c:chart>
    <c:autoTitleDeleted val="1"/>
    <c:plotArea>
      <c:layout>
        <c:manualLayout>
          <c:layoutTarget val="inner"/>
          <c:xMode val="edge"/>
          <c:yMode val="edge"/>
          <c:x val="0.162192773813569"/>
          <c:y val="5.6926658905704301E-2"/>
          <c:w val="0.72420432665081003"/>
          <c:h val="0.73946449359720601"/>
        </c:manualLayout>
      </c:layout>
      <c:pieChart>
        <c:varyColors val="1"/>
        <c:ser>
          <c:idx val="0"/>
          <c:order val="0"/>
          <c:tx>
            <c:strRef>
              <c:f>label 0</c:f>
              <c:strCache>
                <c:ptCount val="1"/>
                <c:pt idx="0">
                  <c:v>Столбец1</c:v>
                </c:pt>
              </c:strCache>
            </c:strRef>
          </c:tx>
          <c:spPr>
            <a:solidFill>
              <a:srgbClr val="4F81BD"/>
            </a:solidFill>
            <a:ln w="3240">
              <a:solidFill>
                <a:srgbClr val="215968"/>
              </a:solidFill>
              <a:round/>
            </a:ln>
          </c:spPr>
          <c:explosion val="8"/>
          <c:dPt>
            <c:idx val="0"/>
            <c:bubble3D val="0"/>
            <c:explosion val="5"/>
            <c:spPr>
              <a:solidFill>
                <a:srgbClr val="0070C0"/>
              </a:solidFill>
              <a:ln w="3240">
                <a:solidFill>
                  <a:srgbClr val="215968"/>
                </a:solidFill>
                <a:round/>
              </a:ln>
            </c:spPr>
            <c:extLst>
              <c:ext xmlns:c16="http://schemas.microsoft.com/office/drawing/2014/chart" uri="{C3380CC4-5D6E-409C-BE32-E72D297353CC}">
                <c16:uniqueId val="{00000001-B88C-4607-B8E2-D383B3F48368}"/>
              </c:ext>
            </c:extLst>
          </c:dPt>
          <c:dPt>
            <c:idx val="1"/>
            <c:bubble3D val="0"/>
            <c:spPr>
              <a:solidFill>
                <a:srgbClr val="E3DE4C"/>
              </a:solidFill>
              <a:ln w="3240">
                <a:solidFill>
                  <a:srgbClr val="215968"/>
                </a:solidFill>
                <a:round/>
              </a:ln>
            </c:spPr>
            <c:extLst>
              <c:ext xmlns:c16="http://schemas.microsoft.com/office/drawing/2014/chart" uri="{C3380CC4-5D6E-409C-BE32-E72D297353CC}">
                <c16:uniqueId val="{00000003-B88C-4607-B8E2-D383B3F48368}"/>
              </c:ext>
            </c:extLst>
          </c:dPt>
          <c:dLbls>
            <c:dLbl>
              <c:idx val="0"/>
              <c:layout>
                <c:manualLayout>
                  <c:x val="-0.25054567543960599"/>
                  <c:y val="3.15442183905075E-2"/>
                </c:manualLayout>
              </c:layout>
              <c:numFmt formatCode="0.0%" sourceLinked="0"/>
              <c:spPr>
                <a:solidFill>
                  <a:srgbClr val="FFFFFF">
                    <a:alpha val="1"/>
                  </a:srgbClr>
                </a:solidFill>
              </c:spPr>
              <c:txPr>
                <a:bodyPr wrap="square"/>
                <a:lstStyle/>
                <a:p>
                  <a:pPr>
                    <a:defRPr sz="1000" b="0" u="none" strike="noStrike">
                      <a:solidFill>
                        <a:srgbClr val="404040"/>
                      </a:solidFill>
                      <a:uFillTx/>
                      <a:latin typeface="Open Sans"/>
                      <a:ea typeface="DejaVu Sans"/>
                    </a:defRPr>
                  </a:pPr>
                  <a:endParaRPr lang="ru-RU"/>
                </a:p>
              </c:txPr>
              <c:dLblPos val="outEnd"/>
              <c:showLegendKey val="1"/>
              <c:showVal val="1"/>
              <c:showCatName val="0"/>
              <c:showSerName val="0"/>
              <c:showPercent val="0"/>
              <c:showBubbleSize val="1"/>
              <c:separator>; </c:separator>
              <c:extLst>
                <c:ext xmlns:c15="http://schemas.microsoft.com/office/drawing/2012/chart" uri="{CE6537A1-D6FC-4f65-9D91-7224C49458BB}"/>
                <c:ext xmlns:c16="http://schemas.microsoft.com/office/drawing/2014/chart" uri="{C3380CC4-5D6E-409C-BE32-E72D297353CC}">
                  <c16:uniqueId val="{00000001-B88C-4607-B8E2-D383B3F48368}"/>
                </c:ext>
              </c:extLst>
            </c:dLbl>
            <c:dLbl>
              <c:idx val="1"/>
              <c:layout>
                <c:manualLayout>
                  <c:x val="0.26828209235010497"/>
                  <c:y val="-7.0784647002559306E-2"/>
                </c:manualLayout>
              </c:layout>
              <c:numFmt formatCode="0.0%" sourceLinked="0"/>
              <c:spPr>
                <a:solidFill>
                  <a:srgbClr val="FFFFFF">
                    <a:alpha val="1"/>
                  </a:srgbClr>
                </a:solidFill>
              </c:spPr>
              <c:txPr>
                <a:bodyPr wrap="square"/>
                <a:lstStyle/>
                <a:p>
                  <a:pPr>
                    <a:defRPr sz="1000" b="0" u="none" strike="noStrike">
                      <a:solidFill>
                        <a:srgbClr val="404040"/>
                      </a:solidFill>
                      <a:uFillTx/>
                      <a:latin typeface="Open Sans"/>
                      <a:ea typeface="DejaVu Sans"/>
                    </a:defRPr>
                  </a:pPr>
                  <a:endParaRPr lang="ru-RU"/>
                </a:p>
              </c:txPr>
              <c:dLblPos val="outEnd"/>
              <c:showLegendKey val="1"/>
              <c:showVal val="1"/>
              <c:showCatName val="0"/>
              <c:showSerName val="0"/>
              <c:showPercent val="0"/>
              <c:showBubbleSize val="1"/>
              <c:separator>; </c:separator>
              <c:extLst>
                <c:ext xmlns:c15="http://schemas.microsoft.com/office/drawing/2012/chart" uri="{CE6537A1-D6FC-4f65-9D91-7224C49458BB}"/>
                <c:ext xmlns:c16="http://schemas.microsoft.com/office/drawing/2014/chart" uri="{C3380CC4-5D6E-409C-BE32-E72D297353CC}">
                  <c16:uniqueId val="{00000003-B88C-4607-B8E2-D383B3F48368}"/>
                </c:ext>
              </c:extLst>
            </c:dLbl>
            <c:numFmt formatCode="0.0%" sourceLinked="0"/>
            <c:spPr>
              <a:solidFill>
                <a:srgbClr val="FFFFFF">
                  <a:alpha val="1"/>
                </a:srgbClr>
              </a:solidFill>
            </c:spPr>
            <c:txPr>
              <a:bodyPr wrap="square"/>
              <a:lstStyle/>
              <a:p>
                <a:pPr>
                  <a:defRPr sz="1000" b="0" u="none" strike="noStrike">
                    <a:solidFill>
                      <a:srgbClr val="404040"/>
                    </a:solidFill>
                    <a:uFillTx/>
                    <a:latin typeface="Open Sans"/>
                    <a:ea typeface="Open Sans"/>
                  </a:defRPr>
                </a:pPr>
                <a:endParaRPr lang="ru-RU"/>
              </a:p>
            </c:txPr>
            <c:dLblPos val="ctr"/>
            <c:showLegendKey val="1"/>
            <c:showVal val="1"/>
            <c:showCatName val="0"/>
            <c:showSerName val="0"/>
            <c:showPercent val="0"/>
            <c:showBubbleSize val="1"/>
            <c:separator>; </c:separator>
            <c:showLeaderLines val="0"/>
            <c:extLst>
              <c:ext xmlns:c15="http://schemas.microsoft.com/office/drawing/2012/chart" uri="{CE6537A1-D6FC-4f65-9D91-7224C49458BB}"/>
            </c:extLst>
          </c:dLbls>
          <c:cat>
            <c:strRef>
              <c:f>categories</c:f>
              <c:strCache>
                <c:ptCount val="2"/>
                <c:pt idx="0">
                  <c:v>Растениеводство</c:v>
                </c:pt>
                <c:pt idx="1">
                  <c:v>Животноводство</c:v>
                </c:pt>
              </c:strCache>
            </c:strRef>
          </c:cat>
          <c:val>
            <c:numRef>
              <c:f>0</c:f>
              <c:numCache>
                <c:formatCode>0.0%</c:formatCode>
                <c:ptCount val="2"/>
                <c:pt idx="0">
                  <c:v>0.443</c:v>
                </c:pt>
                <c:pt idx="1">
                  <c:v>0.55700000000000005</c:v>
                </c:pt>
              </c:numCache>
            </c:numRef>
          </c:val>
          <c:extLst>
            <c:ext xmlns:c16="http://schemas.microsoft.com/office/drawing/2014/chart" uri="{C3380CC4-5D6E-409C-BE32-E72D297353CC}">
              <c16:uniqueId val="{00000004-B88C-4607-B8E2-D383B3F48368}"/>
            </c:ext>
          </c:extLst>
        </c:ser>
        <c:dLbls>
          <c:showLegendKey val="0"/>
          <c:showVal val="0"/>
          <c:showCatName val="0"/>
          <c:showSerName val="0"/>
          <c:showPercent val="0"/>
          <c:showBubbleSize val="0"/>
          <c:showLeaderLines val="0"/>
        </c:dLbls>
        <c:firstSliceAng val="0"/>
      </c:pieChart>
      <c:spPr>
        <a:noFill/>
        <a:ln w="0">
          <a:noFill/>
        </a:ln>
      </c:spPr>
    </c:plotArea>
    <c:legend>
      <c:legendPos val="b"/>
      <c:layout>
        <c:manualLayout>
          <c:xMode val="edge"/>
          <c:yMode val="edge"/>
          <c:x val="0.139995104781412"/>
          <c:y val="0.84464055881081701"/>
          <c:w val="0.64384712676990496"/>
          <c:h val="0.150474381430935"/>
        </c:manualLayout>
      </c:layout>
      <c:overlay val="1"/>
      <c:spPr>
        <a:noFill/>
        <a:ln w="0">
          <a:noFill/>
        </a:ln>
      </c:spPr>
      <c:txPr>
        <a:bodyPr/>
        <a:lstStyle/>
        <a:p>
          <a:pPr>
            <a:defRPr sz="1200" b="0" u="none" strike="noStrike">
              <a:solidFill>
                <a:srgbClr val="595959"/>
              </a:solidFill>
              <a:uFillTx/>
              <a:latin typeface="Open Sans"/>
              <a:ea typeface="Open Sans"/>
            </a:defRPr>
          </a:pPr>
          <a:endParaRPr lang="ru-RU"/>
        </a:p>
      </c:txPr>
    </c:legend>
    <c:plotVisOnly val="1"/>
    <c:dispBlanksAs val="zero"/>
    <c:showDLblsOverMax val="1"/>
  </c:chart>
  <c:spPr>
    <a:noFill/>
    <a:ln w="0">
      <a:noFill/>
    </a:ln>
  </c:spPr>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c:style val="2"/>
  <c:chart>
    <c:autoTitleDeleted val="1"/>
    <c:plotArea>
      <c:layout>
        <c:manualLayout>
          <c:layoutTarget val="inner"/>
          <c:xMode val="edge"/>
          <c:yMode val="edge"/>
          <c:x val="0.31943537859007798"/>
          <c:y val="5.1282051282051301E-2"/>
          <c:w val="0.450881201044386"/>
          <c:h val="0.55338541666666696"/>
        </c:manualLayout>
      </c:layout>
      <c:pieChart>
        <c:varyColors val="1"/>
        <c:ser>
          <c:idx val="0"/>
          <c:order val="0"/>
          <c:tx>
            <c:strRef>
              <c:f>label 0</c:f>
              <c:strCache>
                <c:ptCount val="1"/>
                <c:pt idx="0">
                  <c:v>2021</c:v>
                </c:pt>
              </c:strCache>
            </c:strRef>
          </c:tx>
          <c:spPr>
            <a:solidFill>
              <a:srgbClr val="05BAFF"/>
            </a:solidFill>
            <a:ln w="0">
              <a:solidFill>
                <a:srgbClr val="A6A6A6"/>
              </a:solidFill>
            </a:ln>
          </c:spPr>
          <c:explosion val="8"/>
          <c:dPt>
            <c:idx val="0"/>
            <c:bubble3D val="0"/>
            <c:spPr>
              <a:solidFill>
                <a:srgbClr val="81D78C"/>
              </a:solidFill>
              <a:ln w="0">
                <a:solidFill>
                  <a:srgbClr val="215968"/>
                </a:solidFill>
              </a:ln>
            </c:spPr>
            <c:extLst>
              <c:ext xmlns:c16="http://schemas.microsoft.com/office/drawing/2014/chart" uri="{C3380CC4-5D6E-409C-BE32-E72D297353CC}">
                <c16:uniqueId val="{00000001-ADA5-4A1A-96D1-3AB729C4928F}"/>
              </c:ext>
            </c:extLst>
          </c:dPt>
          <c:dPt>
            <c:idx val="1"/>
            <c:bubble3D val="0"/>
            <c:explosion val="23"/>
            <c:spPr>
              <a:solidFill>
                <a:srgbClr val="05BAFF"/>
              </a:solidFill>
              <a:ln w="0">
                <a:solidFill>
                  <a:srgbClr val="215968"/>
                </a:solidFill>
              </a:ln>
            </c:spPr>
            <c:extLst>
              <c:ext xmlns:c16="http://schemas.microsoft.com/office/drawing/2014/chart" uri="{C3380CC4-5D6E-409C-BE32-E72D297353CC}">
                <c16:uniqueId val="{00000003-ADA5-4A1A-96D1-3AB729C4928F}"/>
              </c:ext>
            </c:extLst>
          </c:dPt>
          <c:dPt>
            <c:idx val="2"/>
            <c:bubble3D val="0"/>
            <c:spPr>
              <a:solidFill>
                <a:srgbClr val="C3D445"/>
              </a:solidFill>
              <a:ln w="0">
                <a:solidFill>
                  <a:srgbClr val="215968"/>
                </a:solidFill>
              </a:ln>
            </c:spPr>
            <c:extLst>
              <c:ext xmlns:c16="http://schemas.microsoft.com/office/drawing/2014/chart" uri="{C3380CC4-5D6E-409C-BE32-E72D297353CC}">
                <c16:uniqueId val="{00000005-ADA5-4A1A-96D1-3AB729C4928F}"/>
              </c:ext>
            </c:extLst>
          </c:dPt>
          <c:dLbls>
            <c:dLbl>
              <c:idx val="0"/>
              <c:layout>
                <c:manualLayout>
                  <c:x val="3.56383563133376E-3"/>
                  <c:y val="3.45115228413128E-2"/>
                </c:manualLayout>
              </c:layout>
              <c:numFmt formatCode="General" sourceLinked="0"/>
              <c:spPr/>
              <c:txPr>
                <a:bodyPr wrap="square"/>
                <a:lstStyle/>
                <a:p>
                  <a:pPr>
                    <a:defRPr sz="1000" b="0" u="none" strike="noStrike">
                      <a:solidFill>
                        <a:srgbClr val="000000"/>
                      </a:solidFill>
                      <a:uFillTx/>
                      <a:latin typeface="Arial"/>
                    </a:defRPr>
                  </a:pPr>
                  <a:endParaRPr lang="ru-RU"/>
                </a:p>
              </c:txPr>
              <c:dLblPos val="outEnd"/>
              <c:showLegendKey val="1"/>
              <c:showVal val="1"/>
              <c:showCatName val="0"/>
              <c:showSerName val="0"/>
              <c:showPercent val="0"/>
              <c:showBubbleSize val="1"/>
              <c:separator>; </c:separator>
              <c:extLst>
                <c:ext xmlns:c15="http://schemas.microsoft.com/office/drawing/2012/chart" uri="{CE6537A1-D6FC-4f65-9D91-7224C49458BB}"/>
                <c:ext xmlns:c16="http://schemas.microsoft.com/office/drawing/2014/chart" uri="{C3380CC4-5D6E-409C-BE32-E72D297353CC}">
                  <c16:uniqueId val="{00000001-ADA5-4A1A-96D1-3AB729C4928F}"/>
                </c:ext>
              </c:extLst>
            </c:dLbl>
            <c:dLbl>
              <c:idx val="1"/>
              <c:layout>
                <c:manualLayout>
                  <c:x val="0.38319189007618898"/>
                  <c:y val="-0.232245799640726"/>
                </c:manualLayout>
              </c:layout>
              <c:numFmt formatCode="General" sourceLinked="0"/>
              <c:spPr/>
              <c:txPr>
                <a:bodyPr wrap="square"/>
                <a:lstStyle/>
                <a:p>
                  <a:pPr>
                    <a:defRPr sz="1000" b="0" u="none" strike="noStrike">
                      <a:solidFill>
                        <a:srgbClr val="000000"/>
                      </a:solidFill>
                      <a:uFillTx/>
                      <a:latin typeface="Arial"/>
                    </a:defRPr>
                  </a:pPr>
                  <a:endParaRPr lang="ru-RU"/>
                </a:p>
              </c:txPr>
              <c:dLblPos val="outEnd"/>
              <c:showLegendKey val="1"/>
              <c:showVal val="1"/>
              <c:showCatName val="0"/>
              <c:showSerName val="0"/>
              <c:showPercent val="0"/>
              <c:showBubbleSize val="1"/>
              <c:separator>; </c:separator>
              <c:extLst>
                <c:ext xmlns:c15="http://schemas.microsoft.com/office/drawing/2012/chart" uri="{CE6537A1-D6FC-4f65-9D91-7224C49458BB}"/>
                <c:ext xmlns:c16="http://schemas.microsoft.com/office/drawing/2014/chart" uri="{C3380CC4-5D6E-409C-BE32-E72D297353CC}">
                  <c16:uniqueId val="{00000003-ADA5-4A1A-96D1-3AB729C4928F}"/>
                </c:ext>
              </c:extLst>
            </c:dLbl>
            <c:dLbl>
              <c:idx val="2"/>
              <c:numFmt formatCode="General" sourceLinked="0"/>
              <c:spPr/>
              <c:txPr>
                <a:bodyPr wrap="square"/>
                <a:lstStyle/>
                <a:p>
                  <a:pPr>
                    <a:defRPr sz="1000" b="0" u="none" strike="noStrike">
                      <a:solidFill>
                        <a:srgbClr val="000000"/>
                      </a:solidFill>
                      <a:uFillTx/>
                      <a:latin typeface="Arial"/>
                    </a:defRPr>
                  </a:pPr>
                  <a:endParaRPr lang="ru-RU"/>
                </a:p>
              </c:txPr>
              <c:dLblPos val="bestFit"/>
              <c:showLegendKey val="1"/>
              <c:showVal val="1"/>
              <c:showCatName val="0"/>
              <c:showSerName val="0"/>
              <c:showPercent val="0"/>
              <c:showBubbleSize val="1"/>
              <c:extLst>
                <c:ext xmlns:c16="http://schemas.microsoft.com/office/drawing/2014/chart" uri="{C3380CC4-5D6E-409C-BE32-E72D297353CC}">
                  <c16:uniqueId val="{00000005-ADA5-4A1A-96D1-3AB729C4928F}"/>
                </c:ext>
              </c:extLst>
            </c:dLbl>
            <c:numFmt formatCode="General" sourceLinked="0"/>
            <c:spPr>
              <a:noFill/>
              <a:ln>
                <a:noFill/>
              </a:ln>
              <a:effectLst/>
            </c:spPr>
            <c:txPr>
              <a:bodyPr wrap="square"/>
              <a:lstStyle/>
              <a:p>
                <a:pPr>
                  <a:defRPr sz="1000" b="0" u="none" strike="noStrike">
                    <a:solidFill>
                      <a:srgbClr val="000000"/>
                    </a:solidFill>
                    <a:uFillTx/>
                    <a:latin typeface="Arial"/>
                    <a:ea typeface="DejaVu Sans"/>
                  </a:defRPr>
                </a:pPr>
                <a:endParaRPr lang="ru-RU"/>
              </a:p>
            </c:txPr>
            <c:dLblPos val="bestFit"/>
            <c:showLegendKey val="1"/>
            <c:showVal val="1"/>
            <c:showCatName val="0"/>
            <c:showSerName val="0"/>
            <c:showPercent val="0"/>
            <c:showBubbleSize val="1"/>
            <c:separator>; </c:separator>
            <c:showLeaderLines val="1"/>
            <c:leaderLines>
              <c:spPr>
                <a:ln w="0">
                  <a:solidFill>
                    <a:srgbClr val="A6A6A6"/>
                  </a:solidFill>
                </a:ln>
              </c:spPr>
            </c:leaderLines>
            <c:extLst>
              <c:ext xmlns:c15="http://schemas.microsoft.com/office/drawing/2012/chart" uri="{CE6537A1-D6FC-4f65-9D91-7224C49458BB}"/>
            </c:extLst>
          </c:dLbls>
          <c:cat>
            <c:strRef>
              <c:f>categories</c:f>
              <c:strCache>
                <c:ptCount val="3"/>
                <c:pt idx="0">
                  <c:v>Налоговые поступления</c:v>
                </c:pt>
                <c:pt idx="1">
                  <c:v>Безвозмездные поступления</c:v>
                </c:pt>
                <c:pt idx="2">
                  <c:v>Не налоговые поступления</c:v>
                </c:pt>
              </c:strCache>
            </c:strRef>
          </c:cat>
          <c:val>
            <c:numRef>
              <c:f>0</c:f>
              <c:numCache>
                <c:formatCode>General</c:formatCode>
                <c:ptCount val="3"/>
                <c:pt idx="0">
                  <c:v>108.9</c:v>
                </c:pt>
                <c:pt idx="1">
                  <c:v>871.2</c:v>
                </c:pt>
                <c:pt idx="2">
                  <c:v>5.8</c:v>
                </c:pt>
              </c:numCache>
            </c:numRef>
          </c:val>
          <c:extLst>
            <c:ext xmlns:c16="http://schemas.microsoft.com/office/drawing/2014/chart" uri="{C3380CC4-5D6E-409C-BE32-E72D297353CC}">
              <c16:uniqueId val="{00000006-ADA5-4A1A-96D1-3AB729C4928F}"/>
            </c:ext>
          </c:extLst>
        </c:ser>
        <c:dLbls>
          <c:showLegendKey val="0"/>
          <c:showVal val="0"/>
          <c:showCatName val="0"/>
          <c:showSerName val="0"/>
          <c:showPercent val="0"/>
          <c:showBubbleSize val="0"/>
          <c:showLeaderLines val="1"/>
        </c:dLbls>
        <c:firstSliceAng val="0"/>
      </c:pieChart>
      <c:spPr>
        <a:noFill/>
        <a:ln w="0">
          <a:noFill/>
        </a:ln>
      </c:spPr>
    </c:plotArea>
    <c:legend>
      <c:legendPos val="b"/>
      <c:layout>
        <c:manualLayout>
          <c:xMode val="edge"/>
          <c:yMode val="edge"/>
          <c:x val="0.152904699738903"/>
          <c:y val="0.64032451923076905"/>
          <c:w val="0.58449612403100804"/>
          <c:h val="0.20414704998497399"/>
        </c:manualLayout>
      </c:layout>
      <c:overlay val="1"/>
      <c:spPr>
        <a:noFill/>
        <a:ln w="0">
          <a:noFill/>
        </a:ln>
      </c:spPr>
      <c:txPr>
        <a:bodyPr/>
        <a:lstStyle/>
        <a:p>
          <a:pPr>
            <a:defRPr sz="1000" b="0" u="none" strike="noStrike">
              <a:solidFill>
                <a:srgbClr val="595959"/>
              </a:solidFill>
              <a:uFillTx/>
              <a:latin typeface="Open Sans"/>
              <a:ea typeface="Open Sans"/>
            </a:defRPr>
          </a:pPr>
          <a:endParaRPr lang="ru-RU"/>
        </a:p>
      </c:txPr>
    </c:legend>
    <c:plotVisOnly val="1"/>
    <c:dispBlanksAs val="zero"/>
    <c:showDLblsOverMax val="1"/>
  </c:chart>
  <c:spPr>
    <a:noFill/>
    <a:ln w="0">
      <a:noFill/>
    </a:ln>
  </c:spPr>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c:style val="2"/>
  <c:chart>
    <c:autoTitleDeleted val="1"/>
    <c:plotArea>
      <c:layout>
        <c:manualLayout>
          <c:layoutTarget val="inner"/>
          <c:xMode val="edge"/>
          <c:yMode val="edge"/>
          <c:x val="0.63893363820610105"/>
          <c:y val="0.19492219492219501"/>
          <c:w val="0.25126019851374498"/>
          <c:h val="0.790827190827191"/>
        </c:manualLayout>
      </c:layout>
      <c:pieChart>
        <c:varyColors val="1"/>
        <c:ser>
          <c:idx val="0"/>
          <c:order val="0"/>
          <c:tx>
            <c:strRef>
              <c:f>label 0</c:f>
              <c:strCache>
                <c:ptCount val="1"/>
                <c:pt idx="0">
                  <c:v>Столбец1</c:v>
                </c:pt>
              </c:strCache>
            </c:strRef>
          </c:tx>
          <c:spPr>
            <a:solidFill>
              <a:srgbClr val="4F81BD"/>
            </a:solidFill>
            <a:ln w="12600">
              <a:solidFill>
                <a:srgbClr val="000000"/>
              </a:solidFill>
              <a:round/>
            </a:ln>
          </c:spPr>
          <c:explosion val="6"/>
          <c:dPt>
            <c:idx val="0"/>
            <c:bubble3D val="0"/>
            <c:spPr>
              <a:solidFill>
                <a:srgbClr val="B7C73E"/>
              </a:solidFill>
              <a:ln w="12600">
                <a:solidFill>
                  <a:srgbClr val="215968"/>
                </a:solidFill>
                <a:round/>
              </a:ln>
            </c:spPr>
            <c:extLst>
              <c:ext xmlns:c16="http://schemas.microsoft.com/office/drawing/2014/chart" uri="{C3380CC4-5D6E-409C-BE32-E72D297353CC}">
                <c16:uniqueId val="{00000001-B1E7-4602-8684-51E7F4E6DEA4}"/>
              </c:ext>
            </c:extLst>
          </c:dPt>
          <c:dPt>
            <c:idx val="1"/>
            <c:bubble3D val="0"/>
            <c:explosion val="15"/>
            <c:spPr>
              <a:solidFill>
                <a:srgbClr val="8BDCDE"/>
              </a:solidFill>
              <a:ln w="12600">
                <a:solidFill>
                  <a:srgbClr val="215968"/>
                </a:solidFill>
                <a:round/>
              </a:ln>
            </c:spPr>
            <c:extLst>
              <c:ext xmlns:c16="http://schemas.microsoft.com/office/drawing/2014/chart" uri="{C3380CC4-5D6E-409C-BE32-E72D297353CC}">
                <c16:uniqueId val="{00000003-B1E7-4602-8684-51E7F4E6DEA4}"/>
              </c:ext>
            </c:extLst>
          </c:dPt>
          <c:dPt>
            <c:idx val="2"/>
            <c:bubble3D val="0"/>
            <c:spPr>
              <a:solidFill>
                <a:srgbClr val="EBE352"/>
              </a:solidFill>
              <a:ln w="12600">
                <a:solidFill>
                  <a:srgbClr val="215968"/>
                </a:solidFill>
                <a:round/>
              </a:ln>
            </c:spPr>
            <c:extLst>
              <c:ext xmlns:c16="http://schemas.microsoft.com/office/drawing/2014/chart" uri="{C3380CC4-5D6E-409C-BE32-E72D297353CC}">
                <c16:uniqueId val="{00000005-B1E7-4602-8684-51E7F4E6DEA4}"/>
              </c:ext>
            </c:extLst>
          </c:dPt>
          <c:dPt>
            <c:idx val="3"/>
            <c:bubble3D val="0"/>
            <c:explosion val="7"/>
            <c:spPr>
              <a:solidFill>
                <a:srgbClr val="215968"/>
              </a:solidFill>
              <a:ln w="12600">
                <a:solidFill>
                  <a:srgbClr val="215968"/>
                </a:solidFill>
                <a:round/>
              </a:ln>
            </c:spPr>
            <c:extLst>
              <c:ext xmlns:c16="http://schemas.microsoft.com/office/drawing/2014/chart" uri="{C3380CC4-5D6E-409C-BE32-E72D297353CC}">
                <c16:uniqueId val="{00000007-B1E7-4602-8684-51E7F4E6DEA4}"/>
              </c:ext>
            </c:extLst>
          </c:dPt>
          <c:dPt>
            <c:idx val="4"/>
            <c:bubble3D val="0"/>
            <c:explosion val="13"/>
            <c:spPr>
              <a:solidFill>
                <a:srgbClr val="00AEFF"/>
              </a:solidFill>
              <a:ln w="12600">
                <a:solidFill>
                  <a:srgbClr val="215968"/>
                </a:solidFill>
                <a:round/>
              </a:ln>
            </c:spPr>
            <c:extLst>
              <c:ext xmlns:c16="http://schemas.microsoft.com/office/drawing/2014/chart" uri="{C3380CC4-5D6E-409C-BE32-E72D297353CC}">
                <c16:uniqueId val="{00000009-B1E7-4602-8684-51E7F4E6DEA4}"/>
              </c:ext>
            </c:extLst>
          </c:dPt>
          <c:dPt>
            <c:idx val="5"/>
            <c:bubble3D val="0"/>
            <c:explosion val="5"/>
            <c:spPr>
              <a:solidFill>
                <a:srgbClr val="6DC781"/>
              </a:solidFill>
              <a:ln w="12600">
                <a:solidFill>
                  <a:srgbClr val="215968"/>
                </a:solidFill>
                <a:round/>
              </a:ln>
            </c:spPr>
            <c:extLst>
              <c:ext xmlns:c16="http://schemas.microsoft.com/office/drawing/2014/chart" uri="{C3380CC4-5D6E-409C-BE32-E72D297353CC}">
                <c16:uniqueId val="{0000000B-B1E7-4602-8684-51E7F4E6DEA4}"/>
              </c:ext>
            </c:extLst>
          </c:dPt>
          <c:dPt>
            <c:idx val="6"/>
            <c:bubble3D val="0"/>
            <c:explosion val="10"/>
            <c:spPr>
              <a:solidFill>
                <a:srgbClr val="007FAC"/>
              </a:solidFill>
              <a:ln w="12600">
                <a:solidFill>
                  <a:srgbClr val="215968"/>
                </a:solidFill>
                <a:round/>
              </a:ln>
            </c:spPr>
            <c:extLst>
              <c:ext xmlns:c16="http://schemas.microsoft.com/office/drawing/2014/chart" uri="{C3380CC4-5D6E-409C-BE32-E72D297353CC}">
                <c16:uniqueId val="{0000000D-B1E7-4602-8684-51E7F4E6DEA4}"/>
              </c:ext>
            </c:extLst>
          </c:dPt>
          <c:dLbls>
            <c:dLbl>
              <c:idx val="0"/>
              <c:numFmt formatCode="General" sourceLinked="0"/>
              <c:spPr/>
              <c:txPr>
                <a:bodyPr wrap="square"/>
                <a:lstStyle/>
                <a:p>
                  <a:pPr>
                    <a:defRPr sz="1000" b="0" u="none" strike="noStrike">
                      <a:solidFill>
                        <a:srgbClr val="000000"/>
                      </a:solidFill>
                      <a:uFillTx/>
                      <a:latin typeface="Arial"/>
                    </a:defRPr>
                  </a:pPr>
                  <a:endParaRPr lang="ru-RU"/>
                </a:p>
              </c:txPr>
              <c:dLblPos val="bestFit"/>
              <c:showLegendKey val="1"/>
              <c:showVal val="1"/>
              <c:showCatName val="0"/>
              <c:showSerName val="0"/>
              <c:showPercent val="0"/>
              <c:showBubbleSize val="1"/>
              <c:extLst>
                <c:ext xmlns:c16="http://schemas.microsoft.com/office/drawing/2014/chart" uri="{C3380CC4-5D6E-409C-BE32-E72D297353CC}">
                  <c16:uniqueId val="{00000001-B1E7-4602-8684-51E7F4E6DEA4}"/>
                </c:ext>
              </c:extLst>
            </c:dLbl>
            <c:dLbl>
              <c:idx val="1"/>
              <c:numFmt formatCode="General" sourceLinked="0"/>
              <c:spPr/>
              <c:txPr>
                <a:bodyPr wrap="square"/>
                <a:lstStyle/>
                <a:p>
                  <a:pPr>
                    <a:defRPr sz="1000" b="0" u="none" strike="noStrike">
                      <a:solidFill>
                        <a:srgbClr val="000000"/>
                      </a:solidFill>
                      <a:uFillTx/>
                      <a:latin typeface="Arial"/>
                    </a:defRPr>
                  </a:pPr>
                  <a:endParaRPr lang="ru-RU"/>
                </a:p>
              </c:txPr>
              <c:dLblPos val="bestFit"/>
              <c:showLegendKey val="1"/>
              <c:showVal val="1"/>
              <c:showCatName val="0"/>
              <c:showSerName val="0"/>
              <c:showPercent val="0"/>
              <c:showBubbleSize val="1"/>
              <c:extLst>
                <c:ext xmlns:c16="http://schemas.microsoft.com/office/drawing/2014/chart" uri="{C3380CC4-5D6E-409C-BE32-E72D297353CC}">
                  <c16:uniqueId val="{00000003-B1E7-4602-8684-51E7F4E6DEA4}"/>
                </c:ext>
              </c:extLst>
            </c:dLbl>
            <c:dLbl>
              <c:idx val="2"/>
              <c:numFmt formatCode="General" sourceLinked="0"/>
              <c:spPr/>
              <c:txPr>
                <a:bodyPr wrap="square"/>
                <a:lstStyle/>
                <a:p>
                  <a:pPr>
                    <a:defRPr sz="1000" b="0" u="none" strike="noStrike">
                      <a:solidFill>
                        <a:srgbClr val="000000"/>
                      </a:solidFill>
                      <a:uFillTx/>
                      <a:latin typeface="Arial"/>
                    </a:defRPr>
                  </a:pPr>
                  <a:endParaRPr lang="ru-RU"/>
                </a:p>
              </c:txPr>
              <c:dLblPos val="bestFit"/>
              <c:showLegendKey val="1"/>
              <c:showVal val="1"/>
              <c:showCatName val="0"/>
              <c:showSerName val="0"/>
              <c:showPercent val="0"/>
              <c:showBubbleSize val="1"/>
              <c:extLst>
                <c:ext xmlns:c16="http://schemas.microsoft.com/office/drawing/2014/chart" uri="{C3380CC4-5D6E-409C-BE32-E72D297353CC}">
                  <c16:uniqueId val="{00000005-B1E7-4602-8684-51E7F4E6DEA4}"/>
                </c:ext>
              </c:extLst>
            </c:dLbl>
            <c:dLbl>
              <c:idx val="3"/>
              <c:numFmt formatCode="General" sourceLinked="0"/>
              <c:spPr/>
              <c:txPr>
                <a:bodyPr wrap="square"/>
                <a:lstStyle/>
                <a:p>
                  <a:pPr>
                    <a:defRPr sz="1000" b="0" u="none" strike="noStrike">
                      <a:solidFill>
                        <a:srgbClr val="000000"/>
                      </a:solidFill>
                      <a:uFillTx/>
                      <a:latin typeface="Arial"/>
                    </a:defRPr>
                  </a:pPr>
                  <a:endParaRPr lang="ru-RU"/>
                </a:p>
              </c:txPr>
              <c:dLblPos val="bestFit"/>
              <c:showLegendKey val="1"/>
              <c:showVal val="1"/>
              <c:showCatName val="0"/>
              <c:showSerName val="0"/>
              <c:showPercent val="0"/>
              <c:showBubbleSize val="1"/>
              <c:extLst>
                <c:ext xmlns:c16="http://schemas.microsoft.com/office/drawing/2014/chart" uri="{C3380CC4-5D6E-409C-BE32-E72D297353CC}">
                  <c16:uniqueId val="{00000007-B1E7-4602-8684-51E7F4E6DEA4}"/>
                </c:ext>
              </c:extLst>
            </c:dLbl>
            <c:dLbl>
              <c:idx val="4"/>
              <c:numFmt formatCode="General" sourceLinked="0"/>
              <c:spPr/>
              <c:txPr>
                <a:bodyPr wrap="square"/>
                <a:lstStyle/>
                <a:p>
                  <a:pPr>
                    <a:defRPr sz="1000" b="0" u="none" strike="noStrike">
                      <a:solidFill>
                        <a:srgbClr val="000000"/>
                      </a:solidFill>
                      <a:uFillTx/>
                      <a:latin typeface="Arial"/>
                    </a:defRPr>
                  </a:pPr>
                  <a:endParaRPr lang="ru-RU"/>
                </a:p>
              </c:txPr>
              <c:dLblPos val="bestFit"/>
              <c:showLegendKey val="1"/>
              <c:showVal val="1"/>
              <c:showCatName val="0"/>
              <c:showSerName val="0"/>
              <c:showPercent val="0"/>
              <c:showBubbleSize val="1"/>
              <c:extLst>
                <c:ext xmlns:c16="http://schemas.microsoft.com/office/drawing/2014/chart" uri="{C3380CC4-5D6E-409C-BE32-E72D297353CC}">
                  <c16:uniqueId val="{00000009-B1E7-4602-8684-51E7F4E6DEA4}"/>
                </c:ext>
              </c:extLst>
            </c:dLbl>
            <c:dLbl>
              <c:idx val="5"/>
              <c:numFmt formatCode="General" sourceLinked="0"/>
              <c:spPr/>
              <c:txPr>
                <a:bodyPr wrap="square"/>
                <a:lstStyle/>
                <a:p>
                  <a:pPr>
                    <a:defRPr sz="1000" b="0" u="none" strike="noStrike">
                      <a:solidFill>
                        <a:srgbClr val="000000"/>
                      </a:solidFill>
                      <a:uFillTx/>
                      <a:latin typeface="Arial"/>
                    </a:defRPr>
                  </a:pPr>
                  <a:endParaRPr lang="ru-RU"/>
                </a:p>
              </c:txPr>
              <c:dLblPos val="bestFit"/>
              <c:showLegendKey val="1"/>
              <c:showVal val="1"/>
              <c:showCatName val="0"/>
              <c:showSerName val="0"/>
              <c:showPercent val="0"/>
              <c:showBubbleSize val="1"/>
              <c:extLst>
                <c:ext xmlns:c16="http://schemas.microsoft.com/office/drawing/2014/chart" uri="{C3380CC4-5D6E-409C-BE32-E72D297353CC}">
                  <c16:uniqueId val="{0000000B-B1E7-4602-8684-51E7F4E6DEA4}"/>
                </c:ext>
              </c:extLst>
            </c:dLbl>
            <c:dLbl>
              <c:idx val="6"/>
              <c:numFmt formatCode="General" sourceLinked="0"/>
              <c:spPr/>
              <c:txPr>
                <a:bodyPr wrap="square"/>
                <a:lstStyle/>
                <a:p>
                  <a:pPr>
                    <a:defRPr sz="1000" b="0" u="none" strike="noStrike">
                      <a:solidFill>
                        <a:srgbClr val="000000"/>
                      </a:solidFill>
                      <a:uFillTx/>
                      <a:latin typeface="Arial"/>
                    </a:defRPr>
                  </a:pPr>
                  <a:endParaRPr lang="ru-RU"/>
                </a:p>
              </c:txPr>
              <c:dLblPos val="bestFit"/>
              <c:showLegendKey val="1"/>
              <c:showVal val="1"/>
              <c:showCatName val="0"/>
              <c:showSerName val="0"/>
              <c:showPercent val="0"/>
              <c:showBubbleSize val="1"/>
              <c:extLst>
                <c:ext xmlns:c16="http://schemas.microsoft.com/office/drawing/2014/chart" uri="{C3380CC4-5D6E-409C-BE32-E72D297353CC}">
                  <c16:uniqueId val="{0000000D-B1E7-4602-8684-51E7F4E6DEA4}"/>
                </c:ext>
              </c:extLst>
            </c:dLbl>
            <c:numFmt formatCode="General" sourceLinked="0"/>
            <c:spPr>
              <a:noFill/>
              <a:ln>
                <a:noFill/>
              </a:ln>
              <a:effectLst/>
            </c:spPr>
            <c:txPr>
              <a:bodyPr wrap="square"/>
              <a:lstStyle/>
              <a:p>
                <a:pPr>
                  <a:defRPr sz="1000" b="0" u="none" strike="noStrike">
                    <a:solidFill>
                      <a:srgbClr val="000000"/>
                    </a:solidFill>
                    <a:uFillTx/>
                    <a:latin typeface="Arial"/>
                    <a:ea typeface="DejaVu Sans"/>
                  </a:defRPr>
                </a:pPr>
                <a:endParaRPr lang="ru-RU"/>
              </a:p>
            </c:txPr>
            <c:dLblPos val="bestFit"/>
            <c:showLegendKey val="1"/>
            <c:showVal val="1"/>
            <c:showCatName val="0"/>
            <c:showSerName val="0"/>
            <c:showPercent val="0"/>
            <c:showBubbleSize val="1"/>
            <c:separator>; </c:separator>
            <c:showLeaderLines val="1"/>
            <c:leaderLines>
              <c:spPr>
                <a:ln w="0">
                  <a:solidFill>
                    <a:srgbClr val="000000"/>
                  </a:solidFill>
                </a:ln>
              </c:spPr>
            </c:leaderLines>
            <c:extLst>
              <c:ext xmlns:c15="http://schemas.microsoft.com/office/drawing/2012/chart" uri="{CE6537A1-D6FC-4f65-9D91-7224C49458BB}"/>
            </c:extLst>
          </c:dLbls>
          <c:cat>
            <c:strRef>
              <c:f>categories</c:f>
              <c:strCache>
                <c:ptCount val="7"/>
                <c:pt idx="0">
                  <c:v>Национальная экономика</c:v>
                </c:pt>
                <c:pt idx="1">
                  <c:v>Жилищно-коммунальное хозяйство</c:v>
                </c:pt>
                <c:pt idx="2">
                  <c:v>Общегосударственные вопросы</c:v>
                </c:pt>
                <c:pt idx="3">
                  <c:v>Физическая культура и спорт</c:v>
                </c:pt>
                <c:pt idx="4">
                  <c:v>Социальная политика</c:v>
                </c:pt>
                <c:pt idx="5">
                  <c:v>Образование</c:v>
                </c:pt>
                <c:pt idx="6">
                  <c:v>Другое</c:v>
                </c:pt>
              </c:strCache>
            </c:strRef>
          </c:cat>
          <c:val>
            <c:numRef>
              <c:f>0</c:f>
              <c:numCache>
                <c:formatCode>General</c:formatCode>
                <c:ptCount val="7"/>
                <c:pt idx="0">
                  <c:v>265.5</c:v>
                </c:pt>
                <c:pt idx="1">
                  <c:v>110.2</c:v>
                </c:pt>
                <c:pt idx="2">
                  <c:v>107.5</c:v>
                </c:pt>
                <c:pt idx="3">
                  <c:v>15.7</c:v>
                </c:pt>
                <c:pt idx="4">
                  <c:v>43.3</c:v>
                </c:pt>
                <c:pt idx="5">
                  <c:v>360.1</c:v>
                </c:pt>
                <c:pt idx="6">
                  <c:v>87.9</c:v>
                </c:pt>
              </c:numCache>
            </c:numRef>
          </c:val>
          <c:extLst>
            <c:ext xmlns:c16="http://schemas.microsoft.com/office/drawing/2014/chart" uri="{C3380CC4-5D6E-409C-BE32-E72D297353CC}">
              <c16:uniqueId val="{0000000E-B1E7-4602-8684-51E7F4E6DEA4}"/>
            </c:ext>
          </c:extLst>
        </c:ser>
        <c:dLbls>
          <c:showLegendKey val="0"/>
          <c:showVal val="0"/>
          <c:showCatName val="0"/>
          <c:showSerName val="0"/>
          <c:showPercent val="0"/>
          <c:showBubbleSize val="0"/>
          <c:showLeaderLines val="1"/>
        </c:dLbls>
        <c:firstSliceAng val="0"/>
      </c:pieChart>
      <c:spPr>
        <a:noFill/>
        <a:ln w="0">
          <a:noFill/>
        </a:ln>
      </c:spPr>
    </c:plotArea>
    <c:legend>
      <c:legendPos val="b"/>
      <c:layout>
        <c:manualLayout>
          <c:xMode val="edge"/>
          <c:yMode val="edge"/>
          <c:x val="1.52271073692963E-2"/>
          <c:y val="0.374836173001311"/>
          <c:w val="0.44714686623012201"/>
          <c:h val="0.43954783748361698"/>
        </c:manualLayout>
      </c:layout>
      <c:overlay val="1"/>
      <c:spPr>
        <a:noFill/>
        <a:ln w="0">
          <a:noFill/>
        </a:ln>
      </c:spPr>
      <c:txPr>
        <a:bodyPr/>
        <a:lstStyle/>
        <a:p>
          <a:pPr>
            <a:defRPr sz="1000" b="0" u="none" strike="noStrike">
              <a:solidFill>
                <a:srgbClr val="000000"/>
              </a:solidFill>
              <a:uFillTx/>
              <a:latin typeface="Open Sans"/>
              <a:ea typeface="Open Sans"/>
            </a:defRPr>
          </a:pPr>
          <a:endParaRPr lang="ru-RU"/>
        </a:p>
      </c:txPr>
    </c:legend>
    <c:plotVisOnly val="1"/>
    <c:dispBlanksAs val="zero"/>
    <c:showDLblsOverMax val="1"/>
  </c:chart>
  <c:spPr>
    <a:noFill/>
    <a:ln w="6480">
      <a:noFill/>
    </a:ln>
  </c:spPr>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4" name="PlaceHolder 1"/>
          <p:cNvSpPr>
            <a:spLocks noGrp="1" noRot="1" noChangeAspect="1"/>
          </p:cNvSpPr>
          <p:nvPr>
            <p:ph type="sldImg"/>
          </p:nvPr>
        </p:nvSpPr>
        <p:spPr>
          <a:xfrm>
            <a:off x="216000" y="812520"/>
            <a:ext cx="7127280" cy="4008960"/>
          </a:xfrm>
          <a:prstGeom prst="rect">
            <a:avLst/>
          </a:prstGeom>
          <a:noFill/>
          <a:ln w="0">
            <a:noFill/>
          </a:ln>
        </p:spPr>
        <p:txBody>
          <a:bodyPr lIns="0" tIns="0" rIns="0" bIns="0" anchor="ctr">
            <a:noAutofit/>
          </a:bodyPr>
          <a:lstStyle/>
          <a:p>
            <a:r>
              <a:rPr lang="ru-RU" sz="1800" b="0" u="none" strike="noStrike">
                <a:solidFill>
                  <a:schemeClr val="dk1"/>
                </a:solidFill>
                <a:effectLst/>
                <a:uFillTx/>
                <a:latin typeface="Arial"/>
              </a:rPr>
              <a:t>Для перемещения страницы щёлкните мышью</a:t>
            </a:r>
          </a:p>
        </p:txBody>
      </p:sp>
      <p:sp>
        <p:nvSpPr>
          <p:cNvPr id="145"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lstStyle/>
          <a:p>
            <a:pPr indent="0" algn="l">
              <a:buNone/>
            </a:pPr>
            <a:r>
              <a:rPr lang="ru-RU" sz="2000" b="0" u="none" strike="noStrike">
                <a:solidFill>
                  <a:srgbClr val="000000"/>
                </a:solidFill>
                <a:effectLst/>
                <a:uFillTx/>
                <a:latin typeface="Arial"/>
              </a:rPr>
              <a:t>Для правки формата примечаний щёлкните мышью</a:t>
            </a:r>
          </a:p>
        </p:txBody>
      </p:sp>
      <p:sp>
        <p:nvSpPr>
          <p:cNvPr id="146" name="PlaceHolder 3"/>
          <p:cNvSpPr>
            <a:spLocks noGrp="1"/>
          </p:cNvSpPr>
          <p:nvPr>
            <p:ph type="hdr"/>
          </p:nvPr>
        </p:nvSpPr>
        <p:spPr>
          <a:xfrm>
            <a:off x="0" y="0"/>
            <a:ext cx="3280680" cy="534240"/>
          </a:xfrm>
          <a:prstGeom prst="rect">
            <a:avLst/>
          </a:prstGeom>
          <a:noFill/>
          <a:ln w="0">
            <a:noFill/>
          </a:ln>
        </p:spPr>
        <p:txBody>
          <a:bodyPr lIns="0" tIns="0" rIns="0" bIns="0" anchor="t">
            <a:noAutofit/>
          </a:bodyPr>
          <a:lstStyle/>
          <a:p>
            <a:pPr indent="0" algn="l">
              <a:buNone/>
            </a:pPr>
            <a:r>
              <a:rPr lang="ru-RU" sz="1400" b="0" u="none" strike="noStrike">
                <a:solidFill>
                  <a:srgbClr val="000000"/>
                </a:solidFill>
                <a:effectLst/>
                <a:uFillTx/>
                <a:latin typeface="Times New Roman"/>
              </a:rPr>
              <a:t>&lt;верхний колонтитул&gt;</a:t>
            </a:r>
          </a:p>
        </p:txBody>
      </p:sp>
      <p:sp>
        <p:nvSpPr>
          <p:cNvPr id="147" name="PlaceHolder 4"/>
          <p:cNvSpPr>
            <a:spLocks noGrp="1"/>
          </p:cNvSpPr>
          <p:nvPr>
            <p:ph type="dt" idx="1"/>
          </p:nvPr>
        </p:nvSpPr>
        <p:spPr>
          <a:xfrm>
            <a:off x="4278960" y="0"/>
            <a:ext cx="3280680" cy="534240"/>
          </a:xfrm>
          <a:prstGeom prst="rect">
            <a:avLst/>
          </a:prstGeom>
          <a:noFill/>
          <a:ln w="0">
            <a:noFill/>
          </a:ln>
        </p:spPr>
        <p:txBody>
          <a:bodyPr lIns="0" tIns="0" rIns="0" bIns="0" anchor="t">
            <a:noAutofit/>
          </a:bodyPr>
          <a:lstStyle>
            <a:lvl1pPr indent="0" algn="r">
              <a:buNone/>
              <a:defRPr lang="ru-RU" sz="1400" b="0" u="none" strike="noStrike">
                <a:solidFill>
                  <a:srgbClr val="000000"/>
                </a:solidFill>
                <a:effectLst/>
                <a:uFillTx/>
                <a:latin typeface="Times New Roman"/>
              </a:defRPr>
            </a:lvl1pPr>
          </a:lstStyle>
          <a:p>
            <a:pPr indent="0" algn="r">
              <a:buNone/>
            </a:pPr>
            <a:r>
              <a:rPr lang="ru-RU" sz="1400" b="0" u="none" strike="noStrike">
                <a:solidFill>
                  <a:srgbClr val="000000"/>
                </a:solidFill>
                <a:effectLst/>
                <a:uFillTx/>
                <a:latin typeface="Times New Roman"/>
              </a:rPr>
              <a:t>&lt;дата/время&gt;</a:t>
            </a:r>
          </a:p>
        </p:txBody>
      </p:sp>
      <p:sp>
        <p:nvSpPr>
          <p:cNvPr id="148" name="PlaceHolder 5"/>
          <p:cNvSpPr>
            <a:spLocks noGrp="1"/>
          </p:cNvSpPr>
          <p:nvPr>
            <p:ph type="ftr" idx="2"/>
          </p:nvPr>
        </p:nvSpPr>
        <p:spPr>
          <a:xfrm>
            <a:off x="0" y="10157400"/>
            <a:ext cx="3280680" cy="534240"/>
          </a:xfrm>
          <a:prstGeom prst="rect">
            <a:avLst/>
          </a:prstGeom>
          <a:noFill/>
          <a:ln w="0">
            <a:noFill/>
          </a:ln>
        </p:spPr>
        <p:txBody>
          <a:bodyPr lIns="0" tIns="0" rIns="0" bIns="0" anchor="b">
            <a:noAutofit/>
          </a:bodyPr>
          <a:lstStyle>
            <a:lvl1pPr indent="0" algn="l">
              <a:buNone/>
              <a:defRPr lang="ru-RU" sz="1400" b="0" u="none" strike="noStrike">
                <a:solidFill>
                  <a:srgbClr val="000000"/>
                </a:solidFill>
                <a:effectLst/>
                <a:uFillTx/>
                <a:latin typeface="Times New Roman"/>
              </a:defRPr>
            </a:lvl1pPr>
          </a:lstStyle>
          <a:p>
            <a:pPr indent="0" algn="l">
              <a:buNone/>
            </a:pPr>
            <a:r>
              <a:rPr lang="ru-RU" sz="1400" b="0" u="none" strike="noStrike">
                <a:solidFill>
                  <a:srgbClr val="000000"/>
                </a:solidFill>
                <a:effectLst/>
                <a:uFillTx/>
                <a:latin typeface="Times New Roman"/>
              </a:rPr>
              <a:t>&lt;нижний колонтитул&gt;</a:t>
            </a:r>
          </a:p>
        </p:txBody>
      </p:sp>
      <p:sp>
        <p:nvSpPr>
          <p:cNvPr id="149" name="PlaceHolder 6"/>
          <p:cNvSpPr>
            <a:spLocks noGrp="1"/>
          </p:cNvSpPr>
          <p:nvPr>
            <p:ph type="sldNum" idx="3"/>
          </p:nvPr>
        </p:nvSpPr>
        <p:spPr>
          <a:xfrm>
            <a:off x="4278960" y="10157400"/>
            <a:ext cx="3280680" cy="534240"/>
          </a:xfrm>
          <a:prstGeom prst="rect">
            <a:avLst/>
          </a:prstGeom>
          <a:noFill/>
          <a:ln w="0">
            <a:noFill/>
          </a:ln>
        </p:spPr>
        <p:txBody>
          <a:bodyPr lIns="0" tIns="0" rIns="0" bIns="0" anchor="b">
            <a:noAutofit/>
          </a:bodyPr>
          <a:lstStyle>
            <a:lvl1pPr indent="0" algn="r">
              <a:buNone/>
              <a:defRPr lang="ru-RU" sz="1400" b="0" u="none" strike="noStrike">
                <a:solidFill>
                  <a:srgbClr val="000000"/>
                </a:solidFill>
                <a:effectLst/>
                <a:uFillTx/>
                <a:latin typeface="Times New Roman"/>
              </a:defRPr>
            </a:lvl1pPr>
          </a:lstStyle>
          <a:p>
            <a:pPr indent="0" algn="r">
              <a:buNone/>
            </a:pPr>
            <a:fld id="{CC22EA34-D8FB-4449-B947-37DB924F25BB}" type="slidenum">
              <a:rPr lang="ru-RU" sz="1400" b="0" u="none" strike="noStrike">
                <a:solidFill>
                  <a:srgbClr val="000000"/>
                </a:solidFill>
                <a:effectLst/>
                <a:uFillTx/>
                <a:latin typeface="Times New Roman"/>
              </a:rPr>
              <a:t>‹#›</a:t>
            </a:fld>
            <a:endParaRPr lang="ru-RU" sz="1400" b="0" u="none" strike="noStrik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9" name="TextShape 1"/>
          <p:cNvSpPr/>
          <p:nvPr/>
        </p:nvSpPr>
        <p:spPr>
          <a:xfrm>
            <a:off x="4339440" y="10161720"/>
            <a:ext cx="3323520" cy="531000"/>
          </a:xfrm>
          <a:prstGeom prst="rect">
            <a:avLst/>
          </a:prstGeom>
          <a:noFill/>
          <a:ln w="9360">
            <a:noFill/>
          </a:ln>
        </p:spPr>
        <p:style>
          <a:lnRef idx="0">
            <a:scrgbClr r="0" g="0" b="0"/>
          </a:lnRef>
          <a:fillRef idx="0">
            <a:scrgbClr r="0" g="0" b="0"/>
          </a:fillRef>
          <a:effectRef idx="0">
            <a:scrgbClr r="0" g="0" b="0"/>
          </a:effectRef>
          <a:fontRef idx="minor"/>
        </p:style>
        <p:txBody>
          <a:bodyPr lIns="0" tIns="0" rIns="0" bIns="0" anchor="b">
            <a:noAutofit/>
          </a:bodyPr>
          <a:lstStyle/>
          <a:p>
            <a:pPr algn="r" defTabSz="914400">
              <a:lnSpc>
                <a:spcPct val="93000"/>
              </a:lnSpc>
            </a:pPr>
            <a:fld id="{ECAA47DE-ED80-4659-8BAE-64082DB680DB}" type="slidenum">
              <a:rPr lang="ru-RU" sz="1400" b="0" u="none" strike="noStrike">
                <a:solidFill>
                  <a:srgbClr val="000000"/>
                </a:solidFill>
                <a:effectLst/>
                <a:uFillTx/>
                <a:latin typeface="Times New Roman"/>
                <a:ea typeface="Microsoft YaHei"/>
              </a:rPr>
              <a:t>1</a:t>
            </a:fld>
            <a:endParaRPr lang="ru-RU" sz="1400" b="0" u="none" strike="noStrike">
              <a:solidFill>
                <a:srgbClr val="000000"/>
              </a:solidFill>
              <a:effectLst/>
              <a:uFillTx/>
              <a:latin typeface="Arial"/>
            </a:endParaRPr>
          </a:p>
        </p:txBody>
      </p:sp>
      <p:sp>
        <p:nvSpPr>
          <p:cNvPr id="900" name="PlaceHolder 1"/>
          <p:cNvSpPr>
            <a:spLocks noGrp="1"/>
          </p:cNvSpPr>
          <p:nvPr>
            <p:ph type="body"/>
          </p:nvPr>
        </p:nvSpPr>
        <p:spPr>
          <a:xfrm>
            <a:off x="766440" y="5081040"/>
            <a:ext cx="6132240" cy="4811040"/>
          </a:xfrm>
          <a:prstGeom prst="rect">
            <a:avLst/>
          </a:prstGeom>
          <a:noFill/>
          <a:ln w="0">
            <a:noFill/>
          </a:ln>
        </p:spPr>
        <p:txBody>
          <a:bodyPr lIns="0" tIns="0" rIns="0" bIns="0" anchor="ctr">
            <a:noAutofit/>
          </a:bodyPr>
          <a:lstStyle/>
          <a:p>
            <a:pPr indent="0" algn="l">
              <a:buNone/>
            </a:pPr>
            <a:endParaRPr lang="ru-RU" sz="1800" b="0" u="none" strike="noStrike">
              <a:solidFill>
                <a:srgbClr val="000000"/>
              </a:solidFill>
              <a:effectLst/>
              <a:uFillTx/>
              <a:latin typeface="Arial"/>
            </a:endParaRPr>
          </a:p>
        </p:txBody>
      </p:sp>
      <p:sp>
        <p:nvSpPr>
          <p:cNvPr id="901" name="PlaceHolder 2"/>
          <p:cNvSpPr>
            <a:spLocks noGrp="1"/>
          </p:cNvSpPr>
          <p:nvPr>
            <p:ph type="ftr" idx="4"/>
          </p:nvPr>
        </p:nvSpPr>
        <p:spPr>
          <a:xfrm>
            <a:off x="0" y="10162440"/>
            <a:ext cx="3325320" cy="532080"/>
          </a:xfrm>
          <a:prstGeom prst="rect">
            <a:avLst/>
          </a:prstGeom>
          <a:noFill/>
          <a:ln w="0">
            <a:noFill/>
          </a:ln>
        </p:spPr>
        <p:txBody>
          <a:bodyPr lIns="0" tIns="0" rIns="0" bIns="0" anchor="b">
            <a:noAutofit/>
          </a:bodyPr>
          <a:lstStyle>
            <a:lvl1pPr indent="0" algn="l" defTabSz="914400">
              <a:lnSpc>
                <a:spcPct val="100000"/>
              </a:lnSpc>
              <a:buNone/>
              <a:tabLst>
                <a:tab pos="0" algn="l"/>
              </a:tabLst>
              <a:defRPr lang="ru-RU" sz="1400" b="0" u="none" strike="noStrike">
                <a:solidFill>
                  <a:srgbClr val="000000"/>
                </a:solidFill>
                <a:effectLst/>
                <a:uFillTx/>
                <a:latin typeface="Times New Roman"/>
                <a:ea typeface="+mn-ea"/>
              </a:defRPr>
            </a:lvl1pPr>
          </a:lstStyle>
          <a:p>
            <a:pPr indent="0" algn="l" defTabSz="914400">
              <a:lnSpc>
                <a:spcPct val="100000"/>
              </a:lnSpc>
              <a:buNone/>
              <a:tabLst>
                <a:tab pos="0" algn="l"/>
              </a:tabLst>
            </a:pPr>
            <a:r>
              <a:rPr lang="ru-RU" sz="1400" b="0" u="none" strike="noStrike">
                <a:solidFill>
                  <a:srgbClr val="000000"/>
                </a:solidFill>
                <a:effectLst/>
                <a:uFillTx/>
                <a:latin typeface="Times New Roman"/>
                <a:ea typeface="+mn-ea"/>
              </a:rPr>
              <a:t>Министерство инвестиционного развития Смоленской области </a:t>
            </a:r>
            <a:endParaRPr lang="ru-RU" sz="1400" b="0" u="none" strike="noStrike">
              <a:solidFill>
                <a:srgbClr val="000000"/>
              </a:solidFill>
              <a:effectLst/>
              <a:uFillTx/>
              <a:latin typeface="Times New Roman"/>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2" name="TextShape 1"/>
          <p:cNvSpPr/>
          <p:nvPr/>
        </p:nvSpPr>
        <p:spPr>
          <a:xfrm>
            <a:off x="4339440" y="10161720"/>
            <a:ext cx="3323520" cy="531000"/>
          </a:xfrm>
          <a:prstGeom prst="rect">
            <a:avLst/>
          </a:prstGeom>
          <a:noFill/>
          <a:ln w="9360">
            <a:noFill/>
          </a:ln>
        </p:spPr>
        <p:style>
          <a:lnRef idx="0">
            <a:scrgbClr r="0" g="0" b="0"/>
          </a:lnRef>
          <a:fillRef idx="0">
            <a:scrgbClr r="0" g="0" b="0"/>
          </a:fillRef>
          <a:effectRef idx="0">
            <a:scrgbClr r="0" g="0" b="0"/>
          </a:effectRef>
          <a:fontRef idx="minor"/>
        </p:style>
        <p:txBody>
          <a:bodyPr lIns="0" tIns="0" rIns="0" bIns="0" anchor="b">
            <a:noAutofit/>
          </a:bodyPr>
          <a:lstStyle/>
          <a:p>
            <a:pPr algn="r" defTabSz="914400">
              <a:lnSpc>
                <a:spcPct val="93000"/>
              </a:lnSpc>
            </a:pPr>
            <a:fld id="{18B06C84-BD89-49D0-8BE5-9BCC32C5647E}" type="slidenum">
              <a:rPr lang="ru-RU" sz="1400" b="0" u="none" strike="noStrike">
                <a:solidFill>
                  <a:srgbClr val="000000"/>
                </a:solidFill>
                <a:effectLst/>
                <a:uFillTx/>
                <a:latin typeface="Times New Roman"/>
                <a:ea typeface="Microsoft YaHei"/>
              </a:rPr>
              <a:t>2</a:t>
            </a:fld>
            <a:endParaRPr lang="ru-RU" sz="1400" b="0" u="none" strike="noStrike">
              <a:solidFill>
                <a:srgbClr val="000000"/>
              </a:solidFill>
              <a:effectLst/>
              <a:uFillTx/>
              <a:latin typeface="Arial"/>
            </a:endParaRPr>
          </a:p>
        </p:txBody>
      </p:sp>
      <p:sp>
        <p:nvSpPr>
          <p:cNvPr id="903" name="PlaceHolder 1"/>
          <p:cNvSpPr>
            <a:spLocks noGrp="1"/>
          </p:cNvSpPr>
          <p:nvPr>
            <p:ph type="body"/>
          </p:nvPr>
        </p:nvSpPr>
        <p:spPr>
          <a:xfrm>
            <a:off x="766440" y="5081040"/>
            <a:ext cx="6132240" cy="4811040"/>
          </a:xfrm>
          <a:prstGeom prst="rect">
            <a:avLst/>
          </a:prstGeom>
          <a:noFill/>
          <a:ln w="0">
            <a:noFill/>
          </a:ln>
        </p:spPr>
        <p:txBody>
          <a:bodyPr lIns="0" tIns="0" rIns="0" bIns="0" anchor="ctr">
            <a:noAutofit/>
          </a:bodyPr>
          <a:lstStyle/>
          <a:p>
            <a:pPr indent="0" algn="l">
              <a:buNone/>
            </a:pPr>
            <a:endParaRPr lang="ru-RU" sz="1800" b="0" u="none" strike="noStrike">
              <a:solidFill>
                <a:srgbClr val="000000"/>
              </a:solidFill>
              <a:effectLst/>
              <a:uFillTx/>
              <a:latin typeface="Arial"/>
            </a:endParaRPr>
          </a:p>
        </p:txBody>
      </p:sp>
      <p:sp>
        <p:nvSpPr>
          <p:cNvPr id="904" name="PlaceHolder 2"/>
          <p:cNvSpPr>
            <a:spLocks noGrp="1"/>
          </p:cNvSpPr>
          <p:nvPr>
            <p:ph type="ftr" idx="5"/>
          </p:nvPr>
        </p:nvSpPr>
        <p:spPr>
          <a:xfrm>
            <a:off x="0" y="10162440"/>
            <a:ext cx="3325320" cy="532080"/>
          </a:xfrm>
          <a:prstGeom prst="rect">
            <a:avLst/>
          </a:prstGeom>
          <a:noFill/>
          <a:ln w="0">
            <a:noFill/>
          </a:ln>
        </p:spPr>
        <p:txBody>
          <a:bodyPr lIns="0" tIns="0" rIns="0" bIns="0" anchor="b">
            <a:noAutofit/>
          </a:bodyPr>
          <a:lstStyle>
            <a:lvl1pPr indent="0" algn="l" defTabSz="914400">
              <a:lnSpc>
                <a:spcPct val="100000"/>
              </a:lnSpc>
              <a:buNone/>
              <a:tabLst>
                <a:tab pos="0" algn="l"/>
              </a:tabLst>
              <a:defRPr lang="ru-RU" sz="1400" b="0" u="none" strike="noStrike">
                <a:solidFill>
                  <a:srgbClr val="000000"/>
                </a:solidFill>
                <a:effectLst/>
                <a:uFillTx/>
                <a:latin typeface="Times New Roman"/>
                <a:ea typeface="+mn-ea"/>
              </a:defRPr>
            </a:lvl1pPr>
          </a:lstStyle>
          <a:p>
            <a:pPr indent="0" algn="l" defTabSz="914400">
              <a:lnSpc>
                <a:spcPct val="100000"/>
              </a:lnSpc>
              <a:buNone/>
              <a:tabLst>
                <a:tab pos="0" algn="l"/>
              </a:tabLst>
            </a:pPr>
            <a:r>
              <a:rPr lang="ru-RU" sz="1400" b="0" u="none" strike="noStrike">
                <a:solidFill>
                  <a:srgbClr val="000000"/>
                </a:solidFill>
                <a:effectLst/>
                <a:uFillTx/>
                <a:latin typeface="Times New Roman"/>
                <a:ea typeface="+mn-ea"/>
              </a:rPr>
              <a:t>Министерство инвестиционного развития Смоленской области </a:t>
            </a:r>
            <a:endParaRPr lang="ru-RU" sz="1400" b="0" u="none" strike="noStrike">
              <a:solidFill>
                <a:srgbClr val="000000"/>
              </a:solidFill>
              <a:effectLst/>
              <a:uFillTx/>
              <a:latin typeface="Times New Roman"/>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5" name="TextShape 1"/>
          <p:cNvSpPr/>
          <p:nvPr/>
        </p:nvSpPr>
        <p:spPr>
          <a:xfrm>
            <a:off x="4339440" y="10161720"/>
            <a:ext cx="3323520" cy="531000"/>
          </a:xfrm>
          <a:prstGeom prst="rect">
            <a:avLst/>
          </a:prstGeom>
          <a:noFill/>
          <a:ln w="9360">
            <a:noFill/>
          </a:ln>
        </p:spPr>
        <p:style>
          <a:lnRef idx="0">
            <a:scrgbClr r="0" g="0" b="0"/>
          </a:lnRef>
          <a:fillRef idx="0">
            <a:scrgbClr r="0" g="0" b="0"/>
          </a:fillRef>
          <a:effectRef idx="0">
            <a:scrgbClr r="0" g="0" b="0"/>
          </a:effectRef>
          <a:fontRef idx="minor"/>
        </p:style>
        <p:txBody>
          <a:bodyPr lIns="0" tIns="0" rIns="0" bIns="0" anchor="b">
            <a:noAutofit/>
          </a:bodyPr>
          <a:lstStyle/>
          <a:p>
            <a:pPr algn="r" defTabSz="914400">
              <a:lnSpc>
                <a:spcPct val="93000"/>
              </a:lnSpc>
            </a:pPr>
            <a:fld id="{6C8A55A8-4DFE-4DB9-8E60-4B9DFE287A43}" type="slidenum">
              <a:rPr lang="ru-RU" sz="1400" b="0" u="none" strike="noStrike">
                <a:solidFill>
                  <a:srgbClr val="000000"/>
                </a:solidFill>
                <a:effectLst/>
                <a:uFillTx/>
                <a:latin typeface="Times New Roman"/>
                <a:ea typeface="Microsoft YaHei"/>
              </a:rPr>
              <a:t>3</a:t>
            </a:fld>
            <a:endParaRPr lang="ru-RU" sz="1400" b="0" u="none" strike="noStrike">
              <a:solidFill>
                <a:srgbClr val="000000"/>
              </a:solidFill>
              <a:effectLst/>
              <a:uFillTx/>
              <a:latin typeface="Arial"/>
            </a:endParaRPr>
          </a:p>
        </p:txBody>
      </p:sp>
      <p:sp>
        <p:nvSpPr>
          <p:cNvPr id="906" name="PlaceHolder 1"/>
          <p:cNvSpPr>
            <a:spLocks noGrp="1"/>
          </p:cNvSpPr>
          <p:nvPr>
            <p:ph type="body"/>
          </p:nvPr>
        </p:nvSpPr>
        <p:spPr>
          <a:xfrm>
            <a:off x="766440" y="5081040"/>
            <a:ext cx="6132240" cy="4811040"/>
          </a:xfrm>
          <a:prstGeom prst="rect">
            <a:avLst/>
          </a:prstGeom>
          <a:noFill/>
          <a:ln w="0">
            <a:noFill/>
          </a:ln>
        </p:spPr>
        <p:txBody>
          <a:bodyPr lIns="0" tIns="0" rIns="0" bIns="0" anchor="ctr">
            <a:noAutofit/>
          </a:bodyPr>
          <a:lstStyle/>
          <a:p>
            <a:pPr indent="0" algn="l">
              <a:buNone/>
            </a:pPr>
            <a:endParaRPr lang="ru-RU" sz="1800" b="0" u="none" strike="noStrike">
              <a:solidFill>
                <a:srgbClr val="000000"/>
              </a:solidFill>
              <a:effectLst/>
              <a:uFillTx/>
              <a:latin typeface="Arial"/>
            </a:endParaRPr>
          </a:p>
        </p:txBody>
      </p:sp>
      <p:sp>
        <p:nvSpPr>
          <p:cNvPr id="907" name="PlaceHolder 2"/>
          <p:cNvSpPr>
            <a:spLocks noGrp="1"/>
          </p:cNvSpPr>
          <p:nvPr>
            <p:ph type="ftr" idx="6"/>
          </p:nvPr>
        </p:nvSpPr>
        <p:spPr>
          <a:xfrm>
            <a:off x="0" y="10162440"/>
            <a:ext cx="3325320" cy="532080"/>
          </a:xfrm>
          <a:prstGeom prst="rect">
            <a:avLst/>
          </a:prstGeom>
          <a:noFill/>
          <a:ln w="0">
            <a:noFill/>
          </a:ln>
        </p:spPr>
        <p:txBody>
          <a:bodyPr lIns="0" tIns="0" rIns="0" bIns="0" anchor="b">
            <a:noAutofit/>
          </a:bodyPr>
          <a:lstStyle>
            <a:lvl1pPr indent="0" algn="l" defTabSz="914400">
              <a:lnSpc>
                <a:spcPct val="100000"/>
              </a:lnSpc>
              <a:buNone/>
              <a:tabLst>
                <a:tab pos="0" algn="l"/>
              </a:tabLst>
              <a:defRPr lang="ru-RU" sz="1400" b="0" u="none" strike="noStrike">
                <a:solidFill>
                  <a:srgbClr val="000000"/>
                </a:solidFill>
                <a:effectLst/>
                <a:uFillTx/>
                <a:latin typeface="Times New Roman"/>
                <a:ea typeface="+mn-ea"/>
              </a:defRPr>
            </a:lvl1pPr>
          </a:lstStyle>
          <a:p>
            <a:pPr indent="0" algn="l" defTabSz="914400">
              <a:lnSpc>
                <a:spcPct val="100000"/>
              </a:lnSpc>
              <a:buNone/>
              <a:tabLst>
                <a:tab pos="0" algn="l"/>
              </a:tabLst>
            </a:pPr>
            <a:r>
              <a:rPr lang="ru-RU" sz="1400" b="0" u="none" strike="noStrike">
                <a:solidFill>
                  <a:srgbClr val="000000"/>
                </a:solidFill>
                <a:effectLst/>
                <a:uFillTx/>
                <a:latin typeface="Times New Roman"/>
                <a:ea typeface="+mn-ea"/>
              </a:rPr>
              <a:t>Министерство инвестиционного развития Смоленской области </a:t>
            </a:r>
            <a:endParaRPr lang="ru-RU" sz="1400" b="0" u="none" strike="noStrike">
              <a:solidFill>
                <a:srgbClr val="000000"/>
              </a:solidFill>
              <a:effectLst/>
              <a:uFillTx/>
              <a:latin typeface="Times New Roman"/>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8" name="TextShape 1"/>
          <p:cNvSpPr/>
          <p:nvPr/>
        </p:nvSpPr>
        <p:spPr>
          <a:xfrm>
            <a:off x="4339440" y="10161720"/>
            <a:ext cx="3323520" cy="531000"/>
          </a:xfrm>
          <a:prstGeom prst="rect">
            <a:avLst/>
          </a:prstGeom>
          <a:noFill/>
          <a:ln w="9360">
            <a:noFill/>
          </a:ln>
        </p:spPr>
        <p:style>
          <a:lnRef idx="0">
            <a:scrgbClr r="0" g="0" b="0"/>
          </a:lnRef>
          <a:fillRef idx="0">
            <a:scrgbClr r="0" g="0" b="0"/>
          </a:fillRef>
          <a:effectRef idx="0">
            <a:scrgbClr r="0" g="0" b="0"/>
          </a:effectRef>
          <a:fontRef idx="minor"/>
        </p:style>
        <p:txBody>
          <a:bodyPr lIns="0" tIns="0" rIns="0" bIns="0" anchor="b">
            <a:noAutofit/>
          </a:bodyPr>
          <a:lstStyle/>
          <a:p>
            <a:pPr algn="r" defTabSz="914400">
              <a:lnSpc>
                <a:spcPct val="93000"/>
              </a:lnSpc>
            </a:pPr>
            <a:fld id="{1EA59471-5F5F-468D-A21E-9BC7B7323B54}" type="slidenum">
              <a:rPr lang="ru-RU" sz="1400" b="0" u="none" strike="noStrike">
                <a:solidFill>
                  <a:srgbClr val="000000"/>
                </a:solidFill>
                <a:effectLst/>
                <a:uFillTx/>
                <a:latin typeface="Times New Roman"/>
                <a:ea typeface="Microsoft YaHei"/>
              </a:rPr>
              <a:t>4</a:t>
            </a:fld>
            <a:endParaRPr lang="ru-RU" sz="1400" b="0" u="none" strike="noStrike">
              <a:solidFill>
                <a:srgbClr val="000000"/>
              </a:solidFill>
              <a:effectLst/>
              <a:uFillTx/>
              <a:latin typeface="Arial"/>
            </a:endParaRPr>
          </a:p>
        </p:txBody>
      </p:sp>
      <p:sp>
        <p:nvSpPr>
          <p:cNvPr id="909" name="PlaceHolder 1"/>
          <p:cNvSpPr>
            <a:spLocks noGrp="1"/>
          </p:cNvSpPr>
          <p:nvPr>
            <p:ph type="body"/>
          </p:nvPr>
        </p:nvSpPr>
        <p:spPr>
          <a:xfrm>
            <a:off x="766440" y="5081040"/>
            <a:ext cx="6132240" cy="4811040"/>
          </a:xfrm>
          <a:prstGeom prst="rect">
            <a:avLst/>
          </a:prstGeom>
          <a:noFill/>
          <a:ln w="0">
            <a:noFill/>
          </a:ln>
        </p:spPr>
        <p:txBody>
          <a:bodyPr lIns="0" tIns="0" rIns="0" bIns="0" anchor="ctr">
            <a:noAutofit/>
          </a:bodyPr>
          <a:lstStyle/>
          <a:p>
            <a:pPr indent="0" algn="l">
              <a:buNone/>
            </a:pPr>
            <a:endParaRPr lang="ru-RU" sz="1800" b="0" u="none" strike="noStrike">
              <a:solidFill>
                <a:srgbClr val="000000"/>
              </a:solidFill>
              <a:effectLst/>
              <a:uFillTx/>
              <a:latin typeface="Arial"/>
            </a:endParaRPr>
          </a:p>
        </p:txBody>
      </p:sp>
      <p:sp>
        <p:nvSpPr>
          <p:cNvPr id="910" name="PlaceHolder 2"/>
          <p:cNvSpPr>
            <a:spLocks noGrp="1"/>
          </p:cNvSpPr>
          <p:nvPr>
            <p:ph type="ftr" idx="7"/>
          </p:nvPr>
        </p:nvSpPr>
        <p:spPr>
          <a:xfrm>
            <a:off x="0" y="10162440"/>
            <a:ext cx="3325320" cy="532080"/>
          </a:xfrm>
          <a:prstGeom prst="rect">
            <a:avLst/>
          </a:prstGeom>
          <a:noFill/>
          <a:ln w="0">
            <a:noFill/>
          </a:ln>
        </p:spPr>
        <p:txBody>
          <a:bodyPr lIns="0" tIns="0" rIns="0" bIns="0" anchor="b">
            <a:noAutofit/>
          </a:bodyPr>
          <a:lstStyle>
            <a:lvl1pPr indent="0" algn="l" defTabSz="914400">
              <a:lnSpc>
                <a:spcPct val="100000"/>
              </a:lnSpc>
              <a:buNone/>
              <a:tabLst>
                <a:tab pos="0" algn="l"/>
              </a:tabLst>
              <a:defRPr lang="ru-RU" sz="1400" b="0" u="none" strike="noStrike">
                <a:solidFill>
                  <a:srgbClr val="000000"/>
                </a:solidFill>
                <a:effectLst/>
                <a:uFillTx/>
                <a:latin typeface="Times New Roman"/>
                <a:ea typeface="+mn-ea"/>
              </a:defRPr>
            </a:lvl1pPr>
          </a:lstStyle>
          <a:p>
            <a:pPr indent="0" algn="l" defTabSz="914400">
              <a:lnSpc>
                <a:spcPct val="100000"/>
              </a:lnSpc>
              <a:buNone/>
              <a:tabLst>
                <a:tab pos="0" algn="l"/>
              </a:tabLst>
            </a:pPr>
            <a:r>
              <a:rPr lang="ru-RU" sz="1400" b="0" u="none" strike="noStrike">
                <a:solidFill>
                  <a:srgbClr val="000000"/>
                </a:solidFill>
                <a:effectLst/>
                <a:uFillTx/>
                <a:latin typeface="Times New Roman"/>
                <a:ea typeface="+mn-ea"/>
              </a:rPr>
              <a:t>Министерство инвестиционного развития Смоленской области </a:t>
            </a:r>
            <a:endParaRPr lang="ru-RU" sz="1400" b="0" u="none" strike="noStrike">
              <a:solidFill>
                <a:srgbClr val="000000"/>
              </a:solidFill>
              <a:effectLst/>
              <a:uFillTx/>
              <a:latin typeface="Times New Roman"/>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 name="TextShape 1"/>
          <p:cNvSpPr/>
          <p:nvPr/>
        </p:nvSpPr>
        <p:spPr>
          <a:xfrm>
            <a:off x="4339440" y="10161720"/>
            <a:ext cx="3323520" cy="531000"/>
          </a:xfrm>
          <a:prstGeom prst="rect">
            <a:avLst/>
          </a:prstGeom>
          <a:noFill/>
          <a:ln w="9360">
            <a:noFill/>
          </a:ln>
        </p:spPr>
        <p:style>
          <a:lnRef idx="0">
            <a:scrgbClr r="0" g="0" b="0"/>
          </a:lnRef>
          <a:fillRef idx="0">
            <a:scrgbClr r="0" g="0" b="0"/>
          </a:fillRef>
          <a:effectRef idx="0">
            <a:scrgbClr r="0" g="0" b="0"/>
          </a:effectRef>
          <a:fontRef idx="minor"/>
        </p:style>
        <p:txBody>
          <a:bodyPr lIns="0" tIns="0" rIns="0" bIns="0" anchor="b">
            <a:noAutofit/>
          </a:bodyPr>
          <a:lstStyle/>
          <a:p>
            <a:pPr algn="r" defTabSz="914400">
              <a:lnSpc>
                <a:spcPct val="93000"/>
              </a:lnSpc>
            </a:pPr>
            <a:fld id="{796915E9-CA3A-442A-9AFD-320F5D1EB20C}" type="slidenum">
              <a:rPr lang="ru-RU" sz="1400" b="0" u="none" strike="noStrike">
                <a:solidFill>
                  <a:srgbClr val="000000"/>
                </a:solidFill>
                <a:effectLst/>
                <a:uFillTx/>
                <a:latin typeface="Times New Roman"/>
                <a:ea typeface="Microsoft YaHei"/>
              </a:rPr>
              <a:t>5</a:t>
            </a:fld>
            <a:endParaRPr lang="ru-RU" sz="1400" b="0" u="none" strike="noStrike">
              <a:solidFill>
                <a:srgbClr val="000000"/>
              </a:solidFill>
              <a:effectLst/>
              <a:uFillTx/>
              <a:latin typeface="Arial"/>
            </a:endParaRPr>
          </a:p>
        </p:txBody>
      </p:sp>
      <p:sp>
        <p:nvSpPr>
          <p:cNvPr id="912" name="PlaceHolder 1"/>
          <p:cNvSpPr>
            <a:spLocks noGrp="1"/>
          </p:cNvSpPr>
          <p:nvPr>
            <p:ph type="body"/>
          </p:nvPr>
        </p:nvSpPr>
        <p:spPr>
          <a:xfrm>
            <a:off x="686160" y="4786920"/>
            <a:ext cx="5479920" cy="3910680"/>
          </a:xfrm>
          <a:prstGeom prst="rect">
            <a:avLst/>
          </a:prstGeom>
          <a:noFill/>
          <a:ln w="0">
            <a:noFill/>
          </a:ln>
        </p:spPr>
        <p:txBody>
          <a:bodyPr lIns="0" tIns="0" rIns="0" bIns="0" anchor="ctr">
            <a:noAutofit/>
          </a:bodyPr>
          <a:lstStyle/>
          <a:p>
            <a:pPr indent="0" algn="l">
              <a:buNone/>
            </a:pPr>
            <a:endParaRPr lang="ru-RU" sz="1800" b="0" u="none" strike="noStrike">
              <a:solidFill>
                <a:srgbClr val="000000"/>
              </a:solidFill>
              <a:effectLst/>
              <a:uFillTx/>
              <a:latin typeface="Arial"/>
            </a:endParaRPr>
          </a:p>
        </p:txBody>
      </p:sp>
      <p:sp>
        <p:nvSpPr>
          <p:cNvPr id="913" name="CustomShape 3"/>
          <p:cNvSpPr/>
          <p:nvPr/>
        </p:nvSpPr>
        <p:spPr>
          <a:xfrm>
            <a:off x="3883680" y="9448560"/>
            <a:ext cx="2966400" cy="4928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ru-RU" sz="1800" b="0" u="none" strike="noStrike">
              <a:solidFill>
                <a:srgbClr val="000000"/>
              </a:solidFill>
              <a:effectLst/>
              <a:uFillTx/>
              <a:latin typeface="Arial"/>
            </a:endParaRPr>
          </a:p>
        </p:txBody>
      </p:sp>
      <p:sp>
        <p:nvSpPr>
          <p:cNvPr id="914" name="PlaceHolder 2"/>
          <p:cNvSpPr>
            <a:spLocks noGrp="1"/>
          </p:cNvSpPr>
          <p:nvPr>
            <p:ph type="ftr" idx="8"/>
          </p:nvPr>
        </p:nvSpPr>
        <p:spPr>
          <a:xfrm>
            <a:off x="0" y="10162440"/>
            <a:ext cx="3325320" cy="532080"/>
          </a:xfrm>
          <a:prstGeom prst="rect">
            <a:avLst/>
          </a:prstGeom>
          <a:noFill/>
          <a:ln w="0">
            <a:noFill/>
          </a:ln>
        </p:spPr>
        <p:txBody>
          <a:bodyPr lIns="0" tIns="0" rIns="0" bIns="0" anchor="b">
            <a:noAutofit/>
          </a:bodyPr>
          <a:lstStyle>
            <a:lvl1pPr indent="0" algn="l" defTabSz="914400">
              <a:lnSpc>
                <a:spcPct val="100000"/>
              </a:lnSpc>
              <a:buNone/>
              <a:tabLst>
                <a:tab pos="0" algn="l"/>
              </a:tabLst>
              <a:defRPr lang="ru-RU" sz="1400" b="0" u="none" strike="noStrike">
                <a:solidFill>
                  <a:srgbClr val="000000"/>
                </a:solidFill>
                <a:effectLst/>
                <a:uFillTx/>
                <a:latin typeface="Times New Roman"/>
                <a:ea typeface="+mn-ea"/>
              </a:defRPr>
            </a:lvl1pPr>
          </a:lstStyle>
          <a:p>
            <a:pPr indent="0" algn="l" defTabSz="914400">
              <a:lnSpc>
                <a:spcPct val="100000"/>
              </a:lnSpc>
              <a:buNone/>
              <a:tabLst>
                <a:tab pos="0" algn="l"/>
              </a:tabLst>
            </a:pPr>
            <a:r>
              <a:rPr lang="ru-RU" sz="1400" b="0" u="none" strike="noStrike">
                <a:solidFill>
                  <a:srgbClr val="000000"/>
                </a:solidFill>
                <a:effectLst/>
                <a:uFillTx/>
                <a:latin typeface="Times New Roman"/>
                <a:ea typeface="+mn-ea"/>
              </a:rPr>
              <a:t>Министерство инвестиционного развития Смоленской области </a:t>
            </a:r>
            <a:endParaRPr lang="ru-RU" sz="1400" b="0" u="none" strike="noStrike">
              <a:solidFill>
                <a:srgbClr val="000000"/>
              </a:solidFill>
              <a:effectLst/>
              <a:uFillTx/>
              <a:latin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5" name="TextShape 1"/>
          <p:cNvSpPr/>
          <p:nvPr/>
        </p:nvSpPr>
        <p:spPr>
          <a:xfrm>
            <a:off x="4339440" y="10161720"/>
            <a:ext cx="3323520" cy="531000"/>
          </a:xfrm>
          <a:prstGeom prst="rect">
            <a:avLst/>
          </a:prstGeom>
          <a:noFill/>
          <a:ln w="9360">
            <a:noFill/>
          </a:ln>
        </p:spPr>
        <p:style>
          <a:lnRef idx="0">
            <a:scrgbClr r="0" g="0" b="0"/>
          </a:lnRef>
          <a:fillRef idx="0">
            <a:scrgbClr r="0" g="0" b="0"/>
          </a:fillRef>
          <a:effectRef idx="0">
            <a:scrgbClr r="0" g="0" b="0"/>
          </a:effectRef>
          <a:fontRef idx="minor"/>
        </p:style>
        <p:txBody>
          <a:bodyPr lIns="0" tIns="0" rIns="0" bIns="0" anchor="b">
            <a:noAutofit/>
          </a:bodyPr>
          <a:lstStyle/>
          <a:p>
            <a:pPr algn="r" defTabSz="914400">
              <a:lnSpc>
                <a:spcPct val="93000"/>
              </a:lnSpc>
            </a:pPr>
            <a:fld id="{A077C818-0B78-4ECC-AB76-C53F316AAEFA}" type="slidenum">
              <a:rPr lang="ru-RU" sz="1400" b="0" u="none" strike="noStrike">
                <a:solidFill>
                  <a:srgbClr val="000000"/>
                </a:solidFill>
                <a:effectLst/>
                <a:uFillTx/>
                <a:latin typeface="Times New Roman"/>
                <a:ea typeface="Microsoft YaHei"/>
              </a:rPr>
              <a:t>6</a:t>
            </a:fld>
            <a:endParaRPr lang="ru-RU" sz="1400" b="0" u="none" strike="noStrike">
              <a:solidFill>
                <a:srgbClr val="000000"/>
              </a:solidFill>
              <a:effectLst/>
              <a:uFillTx/>
              <a:latin typeface="Arial"/>
            </a:endParaRPr>
          </a:p>
        </p:txBody>
      </p:sp>
      <p:sp>
        <p:nvSpPr>
          <p:cNvPr id="916" name="PlaceHolder 1"/>
          <p:cNvSpPr>
            <a:spLocks noGrp="1"/>
          </p:cNvSpPr>
          <p:nvPr>
            <p:ph type="body"/>
          </p:nvPr>
        </p:nvSpPr>
        <p:spPr>
          <a:xfrm>
            <a:off x="766440" y="5081040"/>
            <a:ext cx="6132240" cy="4811040"/>
          </a:xfrm>
          <a:prstGeom prst="rect">
            <a:avLst/>
          </a:prstGeom>
          <a:noFill/>
          <a:ln w="0">
            <a:noFill/>
          </a:ln>
        </p:spPr>
        <p:txBody>
          <a:bodyPr lIns="0" tIns="0" rIns="0" bIns="0" anchor="ctr">
            <a:noAutofit/>
          </a:bodyPr>
          <a:lstStyle/>
          <a:p>
            <a:pPr indent="0" algn="l">
              <a:buNone/>
            </a:pPr>
            <a:endParaRPr lang="ru-RU" sz="1800" b="0" u="none" strike="noStrike">
              <a:solidFill>
                <a:srgbClr val="000000"/>
              </a:solidFill>
              <a:effectLst/>
              <a:uFillTx/>
              <a:latin typeface="Arial"/>
            </a:endParaRPr>
          </a:p>
        </p:txBody>
      </p:sp>
      <p:sp>
        <p:nvSpPr>
          <p:cNvPr id="917" name="PlaceHolder 2"/>
          <p:cNvSpPr>
            <a:spLocks noGrp="1"/>
          </p:cNvSpPr>
          <p:nvPr>
            <p:ph type="ftr" idx="9"/>
          </p:nvPr>
        </p:nvSpPr>
        <p:spPr>
          <a:xfrm>
            <a:off x="0" y="10162440"/>
            <a:ext cx="3325320" cy="532080"/>
          </a:xfrm>
          <a:prstGeom prst="rect">
            <a:avLst/>
          </a:prstGeom>
          <a:noFill/>
          <a:ln w="0">
            <a:noFill/>
          </a:ln>
        </p:spPr>
        <p:txBody>
          <a:bodyPr lIns="0" tIns="0" rIns="0" bIns="0" anchor="b">
            <a:noAutofit/>
          </a:bodyPr>
          <a:lstStyle>
            <a:lvl1pPr indent="0" algn="l" defTabSz="914400">
              <a:lnSpc>
                <a:spcPct val="100000"/>
              </a:lnSpc>
              <a:buNone/>
              <a:tabLst>
                <a:tab pos="0" algn="l"/>
              </a:tabLst>
              <a:defRPr lang="ru-RU" sz="1400" b="0" u="none" strike="noStrike">
                <a:solidFill>
                  <a:srgbClr val="000000"/>
                </a:solidFill>
                <a:effectLst/>
                <a:uFillTx/>
                <a:latin typeface="Times New Roman"/>
                <a:ea typeface="+mn-ea"/>
              </a:defRPr>
            </a:lvl1pPr>
          </a:lstStyle>
          <a:p>
            <a:pPr indent="0" algn="l" defTabSz="914400">
              <a:lnSpc>
                <a:spcPct val="100000"/>
              </a:lnSpc>
              <a:buNone/>
              <a:tabLst>
                <a:tab pos="0" algn="l"/>
              </a:tabLst>
            </a:pPr>
            <a:r>
              <a:rPr lang="ru-RU" sz="1400" b="0" u="none" strike="noStrike">
                <a:solidFill>
                  <a:srgbClr val="000000"/>
                </a:solidFill>
                <a:effectLst/>
                <a:uFillTx/>
                <a:latin typeface="Times New Roman"/>
                <a:ea typeface="+mn-ea"/>
              </a:rPr>
              <a:t>Министерство инвестиционного развития Смоленской области </a:t>
            </a:r>
            <a:endParaRPr lang="ru-RU" sz="1400" b="0" u="none" strike="noStrike">
              <a:solidFill>
                <a:srgbClr val="000000"/>
              </a:solidFill>
              <a:effectLst/>
              <a:uFillTx/>
              <a:latin typeface="Times New Roman"/>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8" name="TextShape 1"/>
          <p:cNvSpPr/>
          <p:nvPr/>
        </p:nvSpPr>
        <p:spPr>
          <a:xfrm>
            <a:off x="4339440" y="10161720"/>
            <a:ext cx="3323520" cy="531000"/>
          </a:xfrm>
          <a:prstGeom prst="rect">
            <a:avLst/>
          </a:prstGeom>
          <a:noFill/>
          <a:ln w="9360">
            <a:noFill/>
          </a:ln>
        </p:spPr>
        <p:style>
          <a:lnRef idx="0">
            <a:scrgbClr r="0" g="0" b="0"/>
          </a:lnRef>
          <a:fillRef idx="0">
            <a:scrgbClr r="0" g="0" b="0"/>
          </a:fillRef>
          <a:effectRef idx="0">
            <a:scrgbClr r="0" g="0" b="0"/>
          </a:effectRef>
          <a:fontRef idx="minor"/>
        </p:style>
        <p:txBody>
          <a:bodyPr lIns="0" tIns="0" rIns="0" bIns="0" anchor="b">
            <a:noAutofit/>
          </a:bodyPr>
          <a:lstStyle/>
          <a:p>
            <a:pPr algn="r" defTabSz="914400">
              <a:lnSpc>
                <a:spcPct val="93000"/>
              </a:lnSpc>
            </a:pPr>
            <a:fld id="{54233F7E-E5F1-42D1-B441-E574C80FA7F4}" type="slidenum">
              <a:rPr lang="ru-RU" sz="1400" b="0" u="none" strike="noStrike">
                <a:solidFill>
                  <a:srgbClr val="000000"/>
                </a:solidFill>
                <a:effectLst/>
                <a:uFillTx/>
                <a:latin typeface="Times New Roman"/>
                <a:ea typeface="Microsoft YaHei"/>
              </a:rPr>
              <a:t>7</a:t>
            </a:fld>
            <a:endParaRPr lang="ru-RU" sz="1400" b="0" u="none" strike="noStrike">
              <a:solidFill>
                <a:srgbClr val="000000"/>
              </a:solidFill>
              <a:effectLst/>
              <a:uFillTx/>
              <a:latin typeface="Arial"/>
            </a:endParaRPr>
          </a:p>
        </p:txBody>
      </p:sp>
      <p:sp>
        <p:nvSpPr>
          <p:cNvPr id="919" name="CustomShape 2"/>
          <p:cNvSpPr/>
          <p:nvPr/>
        </p:nvSpPr>
        <p:spPr>
          <a:xfrm>
            <a:off x="4339440" y="10161720"/>
            <a:ext cx="3322080" cy="529200"/>
          </a:xfrm>
          <a:custGeom>
            <a:avLst/>
            <a:gdLst>
              <a:gd name="textAreaLeft" fmla="*/ 0 w 3322080"/>
              <a:gd name="textAreaRight" fmla="*/ 3324600 w 3322080"/>
              <a:gd name="textAreaTop" fmla="*/ 0 h 529200"/>
              <a:gd name="textAreaBottom" fmla="*/ 531720 h 529200"/>
            </a:gdLst>
            <a:ahLst/>
            <a:cxnLst/>
            <a:rect l="textAreaLeft" t="textAreaTop" r="textAreaRight" b="textAreaBottom"/>
            <a:pathLst>
              <a:path w="3278187" h="531813">
                <a:moveTo>
                  <a:pt x="0" y="0"/>
                </a:moveTo>
                <a:lnTo>
                  <a:pt x="21600" y="0"/>
                </a:lnTo>
                <a:lnTo>
                  <a:pt x="21600" y="21600"/>
                </a:lnTo>
                <a:lnTo>
                  <a:pt x="0" y="21600"/>
                </a:lnTo>
                <a:lnTo>
                  <a:pt x="0" y="0"/>
                </a:lnTo>
                <a:close/>
              </a:path>
            </a:pathLst>
          </a:cu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ru-RU" sz="1800" b="0" u="none" strike="noStrike">
              <a:solidFill>
                <a:srgbClr val="000000"/>
              </a:solidFill>
              <a:effectLst/>
              <a:uFillTx/>
              <a:latin typeface="Arial"/>
            </a:endParaRPr>
          </a:p>
        </p:txBody>
      </p:sp>
      <p:sp>
        <p:nvSpPr>
          <p:cNvPr id="920" name="PlaceHolder 1"/>
          <p:cNvSpPr>
            <a:spLocks noGrp="1"/>
          </p:cNvSpPr>
          <p:nvPr>
            <p:ph type="body"/>
          </p:nvPr>
        </p:nvSpPr>
        <p:spPr>
          <a:xfrm>
            <a:off x="686160" y="4786920"/>
            <a:ext cx="5479920" cy="3910680"/>
          </a:xfrm>
          <a:prstGeom prst="rect">
            <a:avLst/>
          </a:prstGeom>
          <a:noFill/>
          <a:ln w="0">
            <a:noFill/>
          </a:ln>
        </p:spPr>
        <p:txBody>
          <a:bodyPr lIns="0" tIns="0" rIns="0" bIns="0" anchor="ctr">
            <a:noAutofit/>
          </a:bodyPr>
          <a:lstStyle/>
          <a:p>
            <a:pPr indent="0" algn="l">
              <a:buNone/>
            </a:pPr>
            <a:endParaRPr lang="ru-RU" sz="1800" b="0" u="none" strike="noStrike">
              <a:solidFill>
                <a:srgbClr val="000000"/>
              </a:solidFill>
              <a:effectLst/>
              <a:uFillTx/>
              <a:latin typeface="Arial"/>
            </a:endParaRPr>
          </a:p>
        </p:txBody>
      </p:sp>
      <p:sp>
        <p:nvSpPr>
          <p:cNvPr id="921" name="CustomShape 4"/>
          <p:cNvSpPr/>
          <p:nvPr/>
        </p:nvSpPr>
        <p:spPr>
          <a:xfrm>
            <a:off x="3883680" y="9448560"/>
            <a:ext cx="2966400" cy="4928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ru-RU" sz="1800" b="0" u="none" strike="noStrike">
              <a:solidFill>
                <a:srgbClr val="000000"/>
              </a:solidFill>
              <a:effectLst/>
              <a:uFillTx/>
              <a:latin typeface="Arial"/>
            </a:endParaRPr>
          </a:p>
        </p:txBody>
      </p:sp>
      <p:sp>
        <p:nvSpPr>
          <p:cNvPr id="922" name="PlaceHolder 2"/>
          <p:cNvSpPr>
            <a:spLocks noGrp="1"/>
          </p:cNvSpPr>
          <p:nvPr>
            <p:ph type="ftr" idx="10"/>
          </p:nvPr>
        </p:nvSpPr>
        <p:spPr>
          <a:xfrm>
            <a:off x="0" y="10162440"/>
            <a:ext cx="3325320" cy="532080"/>
          </a:xfrm>
          <a:prstGeom prst="rect">
            <a:avLst/>
          </a:prstGeom>
          <a:noFill/>
          <a:ln w="0">
            <a:noFill/>
          </a:ln>
        </p:spPr>
        <p:txBody>
          <a:bodyPr lIns="0" tIns="0" rIns="0" bIns="0" anchor="b">
            <a:noAutofit/>
          </a:bodyPr>
          <a:lstStyle>
            <a:lvl1pPr indent="0" algn="l" defTabSz="914400">
              <a:lnSpc>
                <a:spcPct val="100000"/>
              </a:lnSpc>
              <a:buNone/>
              <a:tabLst>
                <a:tab pos="0" algn="l"/>
              </a:tabLst>
              <a:defRPr lang="ru-RU" sz="1400" b="0" u="none" strike="noStrike">
                <a:solidFill>
                  <a:srgbClr val="000000"/>
                </a:solidFill>
                <a:effectLst/>
                <a:uFillTx/>
                <a:latin typeface="Times New Roman"/>
                <a:ea typeface="+mn-ea"/>
              </a:defRPr>
            </a:lvl1pPr>
          </a:lstStyle>
          <a:p>
            <a:pPr indent="0" algn="l" defTabSz="914400">
              <a:lnSpc>
                <a:spcPct val="100000"/>
              </a:lnSpc>
              <a:buNone/>
              <a:tabLst>
                <a:tab pos="0" algn="l"/>
              </a:tabLst>
            </a:pPr>
            <a:r>
              <a:rPr lang="ru-RU" sz="1400" b="0" u="none" strike="noStrike">
                <a:solidFill>
                  <a:srgbClr val="000000"/>
                </a:solidFill>
                <a:effectLst/>
                <a:uFillTx/>
                <a:latin typeface="Times New Roman"/>
                <a:ea typeface="+mn-ea"/>
              </a:rPr>
              <a:t>Министерство инвестиционного развития Смоленской области </a:t>
            </a:r>
            <a:endParaRPr lang="ru-RU" sz="1400" b="0" u="none" strike="noStrike">
              <a:solidFill>
                <a:srgbClr val="000000"/>
              </a:solidFill>
              <a:effectLst/>
              <a:uFillTx/>
              <a:latin typeface="Times New Roman"/>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3" name="TextShape 1"/>
          <p:cNvSpPr/>
          <p:nvPr/>
        </p:nvSpPr>
        <p:spPr>
          <a:xfrm>
            <a:off x="4339440" y="10161720"/>
            <a:ext cx="3323520" cy="531000"/>
          </a:xfrm>
          <a:prstGeom prst="rect">
            <a:avLst/>
          </a:prstGeom>
          <a:noFill/>
          <a:ln w="9360">
            <a:noFill/>
          </a:ln>
        </p:spPr>
        <p:style>
          <a:lnRef idx="0">
            <a:scrgbClr r="0" g="0" b="0"/>
          </a:lnRef>
          <a:fillRef idx="0">
            <a:scrgbClr r="0" g="0" b="0"/>
          </a:fillRef>
          <a:effectRef idx="0">
            <a:scrgbClr r="0" g="0" b="0"/>
          </a:effectRef>
          <a:fontRef idx="minor"/>
        </p:style>
        <p:txBody>
          <a:bodyPr lIns="0" tIns="0" rIns="0" bIns="0" anchor="b">
            <a:noAutofit/>
          </a:bodyPr>
          <a:lstStyle/>
          <a:p>
            <a:pPr algn="r" defTabSz="914400">
              <a:lnSpc>
                <a:spcPct val="93000"/>
              </a:lnSpc>
            </a:pPr>
            <a:fld id="{254C2837-8388-4A8B-9F77-342547E4A56C}" type="slidenum">
              <a:rPr lang="ru-RU" sz="1400" b="0" u="none" strike="noStrike">
                <a:solidFill>
                  <a:srgbClr val="000000"/>
                </a:solidFill>
                <a:effectLst/>
                <a:uFillTx/>
                <a:latin typeface="Times New Roman"/>
                <a:ea typeface="Microsoft YaHei"/>
              </a:rPr>
              <a:t>8</a:t>
            </a:fld>
            <a:endParaRPr lang="ru-RU" sz="1400" b="0" u="none" strike="noStrike">
              <a:solidFill>
                <a:srgbClr val="000000"/>
              </a:solidFill>
              <a:effectLst/>
              <a:uFillTx/>
              <a:latin typeface="Arial"/>
            </a:endParaRPr>
          </a:p>
        </p:txBody>
      </p:sp>
      <p:sp>
        <p:nvSpPr>
          <p:cNvPr id="924" name="PlaceHolder 1"/>
          <p:cNvSpPr>
            <a:spLocks noGrp="1"/>
          </p:cNvSpPr>
          <p:nvPr>
            <p:ph type="body"/>
          </p:nvPr>
        </p:nvSpPr>
        <p:spPr>
          <a:xfrm>
            <a:off x="686160" y="4725000"/>
            <a:ext cx="5483160" cy="4473000"/>
          </a:xfrm>
          <a:prstGeom prst="rect">
            <a:avLst/>
          </a:prstGeom>
          <a:noFill/>
          <a:ln w="0">
            <a:noFill/>
          </a:ln>
        </p:spPr>
        <p:txBody>
          <a:bodyPr lIns="0" tIns="0" rIns="0" bIns="0" anchor="ctr">
            <a:noAutofit/>
          </a:bodyPr>
          <a:lstStyle/>
          <a:p>
            <a:pPr indent="0" algn="l">
              <a:buNone/>
            </a:pPr>
            <a:endParaRPr lang="ru-RU" sz="1800" b="0" u="none" strike="noStrike">
              <a:solidFill>
                <a:srgbClr val="000000"/>
              </a:solidFill>
              <a:effectLst/>
              <a:uFillTx/>
              <a:latin typeface="Arial"/>
            </a:endParaRPr>
          </a:p>
        </p:txBody>
      </p:sp>
      <p:sp>
        <p:nvSpPr>
          <p:cNvPr id="925" name="PlaceHolder 2"/>
          <p:cNvSpPr>
            <a:spLocks noGrp="1"/>
          </p:cNvSpPr>
          <p:nvPr>
            <p:ph type="ftr" idx="11"/>
          </p:nvPr>
        </p:nvSpPr>
        <p:spPr>
          <a:xfrm>
            <a:off x="0" y="10162440"/>
            <a:ext cx="3325320" cy="532080"/>
          </a:xfrm>
          <a:prstGeom prst="rect">
            <a:avLst/>
          </a:prstGeom>
          <a:noFill/>
          <a:ln w="0">
            <a:noFill/>
          </a:ln>
        </p:spPr>
        <p:txBody>
          <a:bodyPr lIns="0" tIns="0" rIns="0" bIns="0" anchor="b">
            <a:noAutofit/>
          </a:bodyPr>
          <a:lstStyle>
            <a:lvl1pPr indent="0" algn="l" defTabSz="914400">
              <a:lnSpc>
                <a:spcPct val="100000"/>
              </a:lnSpc>
              <a:buNone/>
              <a:tabLst>
                <a:tab pos="0" algn="l"/>
              </a:tabLst>
              <a:defRPr lang="ru-RU" sz="1400" b="0" u="none" strike="noStrike">
                <a:solidFill>
                  <a:srgbClr val="000000"/>
                </a:solidFill>
                <a:effectLst/>
                <a:uFillTx/>
                <a:latin typeface="Times New Roman"/>
                <a:ea typeface="+mn-ea"/>
              </a:defRPr>
            </a:lvl1pPr>
          </a:lstStyle>
          <a:p>
            <a:pPr indent="0" algn="l" defTabSz="914400">
              <a:lnSpc>
                <a:spcPct val="100000"/>
              </a:lnSpc>
              <a:buNone/>
              <a:tabLst>
                <a:tab pos="0" algn="l"/>
              </a:tabLst>
            </a:pPr>
            <a:r>
              <a:rPr lang="ru-RU" sz="1400" b="0" u="none" strike="noStrike">
                <a:solidFill>
                  <a:srgbClr val="000000"/>
                </a:solidFill>
                <a:effectLst/>
                <a:uFillTx/>
                <a:latin typeface="Times New Roman"/>
                <a:ea typeface="+mn-ea"/>
              </a:rPr>
              <a:t>Министерство инвестиционного развития Смоленской области </a:t>
            </a:r>
            <a:endParaRPr lang="ru-RU" sz="1400" b="0" u="none" strike="noStrike">
              <a:solidFill>
                <a:srgbClr val="000000"/>
              </a:solidFill>
              <a:effectLst/>
              <a:uFillTx/>
              <a:latin typeface="Times New Roman"/>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6" name="TextShape 1"/>
          <p:cNvSpPr/>
          <p:nvPr/>
        </p:nvSpPr>
        <p:spPr>
          <a:xfrm>
            <a:off x="4339440" y="10161720"/>
            <a:ext cx="3323520" cy="531000"/>
          </a:xfrm>
          <a:prstGeom prst="rect">
            <a:avLst/>
          </a:prstGeom>
          <a:noFill/>
          <a:ln w="9360">
            <a:noFill/>
          </a:ln>
        </p:spPr>
        <p:style>
          <a:lnRef idx="0">
            <a:scrgbClr r="0" g="0" b="0"/>
          </a:lnRef>
          <a:fillRef idx="0">
            <a:scrgbClr r="0" g="0" b="0"/>
          </a:fillRef>
          <a:effectRef idx="0">
            <a:scrgbClr r="0" g="0" b="0"/>
          </a:effectRef>
          <a:fontRef idx="minor"/>
        </p:style>
        <p:txBody>
          <a:bodyPr lIns="0" tIns="0" rIns="0" bIns="0" anchor="b">
            <a:noAutofit/>
          </a:bodyPr>
          <a:lstStyle/>
          <a:p>
            <a:pPr algn="r" defTabSz="914400">
              <a:lnSpc>
                <a:spcPct val="93000"/>
              </a:lnSpc>
            </a:pPr>
            <a:fld id="{BDCF57F7-822C-4E4D-88C6-3AE3FDEA3518}" type="slidenum">
              <a:rPr lang="ru-RU" sz="1400" b="0" u="none" strike="noStrike">
                <a:solidFill>
                  <a:srgbClr val="000000"/>
                </a:solidFill>
                <a:effectLst/>
                <a:uFillTx/>
                <a:latin typeface="Times New Roman"/>
                <a:ea typeface="Microsoft YaHei"/>
              </a:rPr>
              <a:t>10</a:t>
            </a:fld>
            <a:endParaRPr lang="ru-RU" sz="1400" b="0" u="none" strike="noStrike">
              <a:solidFill>
                <a:srgbClr val="000000"/>
              </a:solidFill>
              <a:effectLst/>
              <a:uFillTx/>
              <a:latin typeface="Arial"/>
            </a:endParaRPr>
          </a:p>
        </p:txBody>
      </p:sp>
      <p:sp>
        <p:nvSpPr>
          <p:cNvPr id="927" name="PlaceHolder 1"/>
          <p:cNvSpPr>
            <a:spLocks noGrp="1"/>
          </p:cNvSpPr>
          <p:nvPr>
            <p:ph type="body"/>
          </p:nvPr>
        </p:nvSpPr>
        <p:spPr>
          <a:xfrm>
            <a:off x="686160" y="4786920"/>
            <a:ext cx="5479920" cy="3910680"/>
          </a:xfrm>
          <a:prstGeom prst="rect">
            <a:avLst/>
          </a:prstGeom>
          <a:noFill/>
          <a:ln w="0">
            <a:noFill/>
          </a:ln>
        </p:spPr>
        <p:txBody>
          <a:bodyPr lIns="0" tIns="0" rIns="0" bIns="0" anchor="ctr">
            <a:noAutofit/>
          </a:bodyPr>
          <a:lstStyle/>
          <a:p>
            <a:pPr indent="0" algn="l">
              <a:buNone/>
            </a:pPr>
            <a:endParaRPr lang="ru-RU" sz="1800" b="0" u="none" strike="noStrike">
              <a:solidFill>
                <a:srgbClr val="000000"/>
              </a:solidFill>
              <a:effectLst/>
              <a:uFillTx/>
              <a:latin typeface="Arial"/>
            </a:endParaRPr>
          </a:p>
        </p:txBody>
      </p:sp>
      <p:sp>
        <p:nvSpPr>
          <p:cNvPr id="928" name="CustomShape 3"/>
          <p:cNvSpPr/>
          <p:nvPr/>
        </p:nvSpPr>
        <p:spPr>
          <a:xfrm>
            <a:off x="3883680" y="9448560"/>
            <a:ext cx="2966400" cy="4928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ru-RU" sz="1800" b="0" u="none" strike="noStrike">
              <a:solidFill>
                <a:srgbClr val="000000"/>
              </a:solidFill>
              <a:effectLst/>
              <a:uFillTx/>
              <a:latin typeface="Arial"/>
            </a:endParaRPr>
          </a:p>
        </p:txBody>
      </p:sp>
      <p:sp>
        <p:nvSpPr>
          <p:cNvPr id="929" name="PlaceHolder 2"/>
          <p:cNvSpPr>
            <a:spLocks noGrp="1"/>
          </p:cNvSpPr>
          <p:nvPr>
            <p:ph type="ftr" idx="12"/>
          </p:nvPr>
        </p:nvSpPr>
        <p:spPr>
          <a:xfrm>
            <a:off x="0" y="10162440"/>
            <a:ext cx="3325320" cy="532080"/>
          </a:xfrm>
          <a:prstGeom prst="rect">
            <a:avLst/>
          </a:prstGeom>
          <a:noFill/>
          <a:ln w="0">
            <a:noFill/>
          </a:ln>
        </p:spPr>
        <p:txBody>
          <a:bodyPr lIns="0" tIns="0" rIns="0" bIns="0" anchor="b">
            <a:noAutofit/>
          </a:bodyPr>
          <a:lstStyle>
            <a:lvl1pPr indent="0" algn="l" defTabSz="914400">
              <a:lnSpc>
                <a:spcPct val="100000"/>
              </a:lnSpc>
              <a:buNone/>
              <a:tabLst>
                <a:tab pos="0" algn="l"/>
              </a:tabLst>
              <a:defRPr lang="ru-RU" sz="1400" b="0" u="none" strike="noStrike">
                <a:solidFill>
                  <a:srgbClr val="000000"/>
                </a:solidFill>
                <a:effectLst/>
                <a:uFillTx/>
                <a:latin typeface="Times New Roman"/>
                <a:ea typeface="+mn-ea"/>
              </a:defRPr>
            </a:lvl1pPr>
          </a:lstStyle>
          <a:p>
            <a:pPr indent="0" algn="l" defTabSz="914400">
              <a:lnSpc>
                <a:spcPct val="100000"/>
              </a:lnSpc>
              <a:buNone/>
              <a:tabLst>
                <a:tab pos="0" algn="l"/>
              </a:tabLst>
            </a:pPr>
            <a:r>
              <a:rPr lang="ru-RU" sz="1400" b="0" u="none" strike="noStrike">
                <a:solidFill>
                  <a:srgbClr val="000000"/>
                </a:solidFill>
                <a:effectLst/>
                <a:uFillTx/>
                <a:latin typeface="Times New Roman"/>
                <a:ea typeface="+mn-ea"/>
              </a:rPr>
              <a:t>Министерство инвестиционного развития Смоленской области </a:t>
            </a:r>
            <a:endParaRPr lang="ru-RU" sz="1400" b="0" u="none" strike="noStrike">
              <a:solidFill>
                <a:srgbClr val="000000"/>
              </a:solidFill>
              <a:effectLst/>
              <a:uFillTx/>
              <a:latin typeface="Times New Roman"/>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0" name="TextShape 1"/>
          <p:cNvSpPr/>
          <p:nvPr/>
        </p:nvSpPr>
        <p:spPr>
          <a:xfrm>
            <a:off x="4339440" y="10161720"/>
            <a:ext cx="3323520" cy="531000"/>
          </a:xfrm>
          <a:prstGeom prst="rect">
            <a:avLst/>
          </a:prstGeom>
          <a:noFill/>
          <a:ln w="9360">
            <a:noFill/>
          </a:ln>
        </p:spPr>
        <p:style>
          <a:lnRef idx="0">
            <a:scrgbClr r="0" g="0" b="0"/>
          </a:lnRef>
          <a:fillRef idx="0">
            <a:scrgbClr r="0" g="0" b="0"/>
          </a:fillRef>
          <a:effectRef idx="0">
            <a:scrgbClr r="0" g="0" b="0"/>
          </a:effectRef>
          <a:fontRef idx="minor"/>
        </p:style>
        <p:txBody>
          <a:bodyPr lIns="0" tIns="0" rIns="0" bIns="0" anchor="b">
            <a:noAutofit/>
          </a:bodyPr>
          <a:lstStyle/>
          <a:p>
            <a:pPr algn="r" defTabSz="914400">
              <a:lnSpc>
                <a:spcPct val="93000"/>
              </a:lnSpc>
            </a:pPr>
            <a:fld id="{9B66AF7C-C92C-4096-90E8-8FEAAFB0F235}" type="slidenum">
              <a:rPr lang="ru-RU" sz="1400" b="0" u="none" strike="noStrike">
                <a:solidFill>
                  <a:srgbClr val="000000"/>
                </a:solidFill>
                <a:effectLst/>
                <a:uFillTx/>
                <a:latin typeface="Times New Roman"/>
                <a:ea typeface="Microsoft YaHei"/>
              </a:rPr>
              <a:t>11</a:t>
            </a:fld>
            <a:endParaRPr lang="ru-RU" sz="1400" b="0" u="none" strike="noStrike">
              <a:solidFill>
                <a:srgbClr val="000000"/>
              </a:solidFill>
              <a:effectLst/>
              <a:uFillTx/>
              <a:latin typeface="Arial"/>
            </a:endParaRPr>
          </a:p>
        </p:txBody>
      </p:sp>
      <p:sp>
        <p:nvSpPr>
          <p:cNvPr id="931" name="PlaceHolder 1"/>
          <p:cNvSpPr>
            <a:spLocks noGrp="1"/>
          </p:cNvSpPr>
          <p:nvPr>
            <p:ph type="body"/>
          </p:nvPr>
        </p:nvSpPr>
        <p:spPr>
          <a:xfrm>
            <a:off x="686160" y="4786920"/>
            <a:ext cx="5479920" cy="3910680"/>
          </a:xfrm>
          <a:prstGeom prst="rect">
            <a:avLst/>
          </a:prstGeom>
          <a:noFill/>
          <a:ln w="0">
            <a:noFill/>
          </a:ln>
        </p:spPr>
        <p:txBody>
          <a:bodyPr lIns="0" tIns="0" rIns="0" bIns="0" anchor="ctr">
            <a:noAutofit/>
          </a:bodyPr>
          <a:lstStyle/>
          <a:p>
            <a:pPr indent="0" algn="l">
              <a:buNone/>
            </a:pPr>
            <a:endParaRPr lang="ru-RU" sz="1800" b="0" u="none" strike="noStrike">
              <a:solidFill>
                <a:srgbClr val="000000"/>
              </a:solidFill>
              <a:effectLst/>
              <a:uFillTx/>
              <a:latin typeface="Arial"/>
            </a:endParaRPr>
          </a:p>
        </p:txBody>
      </p:sp>
      <p:sp>
        <p:nvSpPr>
          <p:cNvPr id="932" name="CustomShape 3"/>
          <p:cNvSpPr/>
          <p:nvPr/>
        </p:nvSpPr>
        <p:spPr>
          <a:xfrm>
            <a:off x="3883680" y="9448560"/>
            <a:ext cx="2966400" cy="4928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ru-RU" sz="1800" b="0" u="none" strike="noStrike">
              <a:solidFill>
                <a:srgbClr val="000000"/>
              </a:solidFill>
              <a:effectLst/>
              <a:uFillTx/>
              <a:latin typeface="Arial"/>
            </a:endParaRPr>
          </a:p>
        </p:txBody>
      </p:sp>
      <p:sp>
        <p:nvSpPr>
          <p:cNvPr id="933" name="PlaceHolder 2"/>
          <p:cNvSpPr>
            <a:spLocks noGrp="1"/>
          </p:cNvSpPr>
          <p:nvPr>
            <p:ph type="ftr" idx="13"/>
          </p:nvPr>
        </p:nvSpPr>
        <p:spPr>
          <a:xfrm>
            <a:off x="0" y="10162440"/>
            <a:ext cx="3325320" cy="532080"/>
          </a:xfrm>
          <a:prstGeom prst="rect">
            <a:avLst/>
          </a:prstGeom>
          <a:noFill/>
          <a:ln w="0">
            <a:noFill/>
          </a:ln>
        </p:spPr>
        <p:txBody>
          <a:bodyPr lIns="0" tIns="0" rIns="0" bIns="0" anchor="b">
            <a:noAutofit/>
          </a:bodyPr>
          <a:lstStyle>
            <a:lvl1pPr indent="0" algn="l" defTabSz="914400">
              <a:lnSpc>
                <a:spcPct val="100000"/>
              </a:lnSpc>
              <a:buNone/>
              <a:tabLst>
                <a:tab pos="0" algn="l"/>
              </a:tabLst>
              <a:defRPr lang="ru-RU" sz="1400" b="0" u="none" strike="noStrike">
                <a:solidFill>
                  <a:srgbClr val="000000"/>
                </a:solidFill>
                <a:effectLst/>
                <a:uFillTx/>
                <a:latin typeface="Times New Roman"/>
                <a:ea typeface="+mn-ea"/>
              </a:defRPr>
            </a:lvl1pPr>
          </a:lstStyle>
          <a:p>
            <a:pPr indent="0" algn="l" defTabSz="914400">
              <a:lnSpc>
                <a:spcPct val="100000"/>
              </a:lnSpc>
              <a:buNone/>
              <a:tabLst>
                <a:tab pos="0" algn="l"/>
              </a:tabLst>
            </a:pPr>
            <a:r>
              <a:rPr lang="ru-RU" sz="1400" b="0" u="none" strike="noStrike">
                <a:solidFill>
                  <a:srgbClr val="000000"/>
                </a:solidFill>
                <a:effectLst/>
                <a:uFillTx/>
                <a:latin typeface="Times New Roman"/>
                <a:ea typeface="+mn-ea"/>
              </a:rPr>
              <a:t>Министерство инвестиционного развития Смоленской области </a:t>
            </a:r>
            <a:endParaRPr lang="ru-RU" sz="1400" b="0" u="none" strike="noStrike">
              <a:solidFill>
                <a:srgbClr val="000000"/>
              </a:solidFill>
              <a:effectLst/>
              <a:uFillTx/>
              <a:latin typeface="Times New Roman"/>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4" name="TextShape 1"/>
          <p:cNvSpPr/>
          <p:nvPr/>
        </p:nvSpPr>
        <p:spPr>
          <a:xfrm>
            <a:off x="4339440" y="10161720"/>
            <a:ext cx="3323520" cy="531000"/>
          </a:xfrm>
          <a:prstGeom prst="rect">
            <a:avLst/>
          </a:prstGeom>
          <a:noFill/>
          <a:ln w="9360">
            <a:noFill/>
          </a:ln>
        </p:spPr>
        <p:style>
          <a:lnRef idx="0">
            <a:scrgbClr r="0" g="0" b="0"/>
          </a:lnRef>
          <a:fillRef idx="0">
            <a:scrgbClr r="0" g="0" b="0"/>
          </a:fillRef>
          <a:effectRef idx="0">
            <a:scrgbClr r="0" g="0" b="0"/>
          </a:effectRef>
          <a:fontRef idx="minor"/>
        </p:style>
        <p:txBody>
          <a:bodyPr lIns="0" tIns="0" rIns="0" bIns="0" anchor="b">
            <a:noAutofit/>
          </a:bodyPr>
          <a:lstStyle/>
          <a:p>
            <a:pPr algn="r" defTabSz="914400">
              <a:lnSpc>
                <a:spcPct val="93000"/>
              </a:lnSpc>
            </a:pPr>
            <a:fld id="{D68AD170-D1BE-4040-9DCC-C8E1E2F1A398}" type="slidenum">
              <a:rPr lang="ru-RU" sz="1400" b="0" u="none" strike="noStrike">
                <a:solidFill>
                  <a:srgbClr val="000000"/>
                </a:solidFill>
                <a:effectLst/>
                <a:uFillTx/>
                <a:latin typeface="Times New Roman"/>
                <a:ea typeface="Microsoft YaHei"/>
              </a:rPr>
              <a:t>12</a:t>
            </a:fld>
            <a:endParaRPr lang="ru-RU" sz="1400" b="0" u="none" strike="noStrike">
              <a:solidFill>
                <a:srgbClr val="000000"/>
              </a:solidFill>
              <a:effectLst/>
              <a:uFillTx/>
              <a:latin typeface="Arial"/>
            </a:endParaRPr>
          </a:p>
        </p:txBody>
      </p:sp>
      <p:sp>
        <p:nvSpPr>
          <p:cNvPr id="935" name="PlaceHolder 1"/>
          <p:cNvSpPr>
            <a:spLocks noGrp="1"/>
          </p:cNvSpPr>
          <p:nvPr>
            <p:ph type="body"/>
          </p:nvPr>
        </p:nvSpPr>
        <p:spPr>
          <a:xfrm>
            <a:off x="686160" y="4786920"/>
            <a:ext cx="5479920" cy="3910680"/>
          </a:xfrm>
          <a:prstGeom prst="rect">
            <a:avLst/>
          </a:prstGeom>
          <a:noFill/>
          <a:ln w="0">
            <a:noFill/>
          </a:ln>
        </p:spPr>
        <p:txBody>
          <a:bodyPr lIns="0" tIns="0" rIns="0" bIns="0" anchor="ctr">
            <a:noAutofit/>
          </a:bodyPr>
          <a:lstStyle/>
          <a:p>
            <a:pPr indent="0" algn="l">
              <a:buNone/>
            </a:pPr>
            <a:endParaRPr lang="ru-RU" sz="1800" b="0" u="none" strike="noStrike">
              <a:solidFill>
                <a:srgbClr val="000000"/>
              </a:solidFill>
              <a:effectLst/>
              <a:uFillTx/>
              <a:latin typeface="Arial"/>
            </a:endParaRPr>
          </a:p>
        </p:txBody>
      </p:sp>
      <p:sp>
        <p:nvSpPr>
          <p:cNvPr id="936" name="CustomShape 3"/>
          <p:cNvSpPr/>
          <p:nvPr/>
        </p:nvSpPr>
        <p:spPr>
          <a:xfrm>
            <a:off x="3883680" y="9448560"/>
            <a:ext cx="2966400" cy="4928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ru-RU" sz="1800" b="0" u="none" strike="noStrike">
              <a:solidFill>
                <a:srgbClr val="000000"/>
              </a:solidFill>
              <a:effectLst/>
              <a:uFillTx/>
              <a:latin typeface="Arial"/>
            </a:endParaRPr>
          </a:p>
        </p:txBody>
      </p:sp>
      <p:sp>
        <p:nvSpPr>
          <p:cNvPr id="937" name="PlaceHolder 2"/>
          <p:cNvSpPr>
            <a:spLocks noGrp="1"/>
          </p:cNvSpPr>
          <p:nvPr>
            <p:ph type="ftr" idx="14"/>
          </p:nvPr>
        </p:nvSpPr>
        <p:spPr>
          <a:xfrm>
            <a:off x="0" y="10162440"/>
            <a:ext cx="3325320" cy="532080"/>
          </a:xfrm>
          <a:prstGeom prst="rect">
            <a:avLst/>
          </a:prstGeom>
          <a:noFill/>
          <a:ln w="0">
            <a:noFill/>
          </a:ln>
        </p:spPr>
        <p:txBody>
          <a:bodyPr lIns="0" tIns="0" rIns="0" bIns="0" anchor="b">
            <a:noAutofit/>
          </a:bodyPr>
          <a:lstStyle>
            <a:lvl1pPr indent="0" algn="l" defTabSz="914400">
              <a:lnSpc>
                <a:spcPct val="100000"/>
              </a:lnSpc>
              <a:buNone/>
              <a:tabLst>
                <a:tab pos="0" algn="l"/>
              </a:tabLst>
              <a:defRPr lang="ru-RU" sz="1400" b="0" u="none" strike="noStrike">
                <a:solidFill>
                  <a:srgbClr val="000000"/>
                </a:solidFill>
                <a:effectLst/>
                <a:uFillTx/>
                <a:latin typeface="Times New Roman"/>
                <a:ea typeface="+mn-ea"/>
              </a:defRPr>
            </a:lvl1pPr>
          </a:lstStyle>
          <a:p>
            <a:pPr indent="0" algn="l" defTabSz="914400">
              <a:lnSpc>
                <a:spcPct val="100000"/>
              </a:lnSpc>
              <a:buNone/>
              <a:tabLst>
                <a:tab pos="0" algn="l"/>
              </a:tabLst>
            </a:pPr>
            <a:r>
              <a:rPr lang="ru-RU" sz="1400" b="0" u="none" strike="noStrike">
                <a:solidFill>
                  <a:srgbClr val="000000"/>
                </a:solidFill>
                <a:effectLst/>
                <a:uFillTx/>
                <a:latin typeface="Times New Roman"/>
                <a:ea typeface="+mn-ea"/>
              </a:rPr>
              <a:t>Министерство инвестиционного развития Смоленской области </a:t>
            </a:r>
            <a:endParaRPr lang="ru-RU" sz="1400" b="0" u="none" strike="noStrike">
              <a:solidFill>
                <a:srgbClr val="000000"/>
              </a:solidFill>
              <a:effectLst/>
              <a:uFillTx/>
              <a:latin typeface="Times New Roman"/>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8" name="TextShape 1"/>
          <p:cNvSpPr/>
          <p:nvPr/>
        </p:nvSpPr>
        <p:spPr>
          <a:xfrm>
            <a:off x="4339440" y="10161720"/>
            <a:ext cx="3323520" cy="531000"/>
          </a:xfrm>
          <a:prstGeom prst="rect">
            <a:avLst/>
          </a:prstGeom>
          <a:noFill/>
          <a:ln w="9360">
            <a:noFill/>
          </a:ln>
        </p:spPr>
        <p:style>
          <a:lnRef idx="0">
            <a:scrgbClr r="0" g="0" b="0"/>
          </a:lnRef>
          <a:fillRef idx="0">
            <a:scrgbClr r="0" g="0" b="0"/>
          </a:fillRef>
          <a:effectRef idx="0">
            <a:scrgbClr r="0" g="0" b="0"/>
          </a:effectRef>
          <a:fontRef idx="minor"/>
        </p:style>
        <p:txBody>
          <a:bodyPr lIns="0" tIns="0" rIns="0" bIns="0" anchor="b">
            <a:noAutofit/>
          </a:bodyPr>
          <a:lstStyle/>
          <a:p>
            <a:pPr algn="r" defTabSz="914400">
              <a:lnSpc>
                <a:spcPct val="93000"/>
              </a:lnSpc>
            </a:pPr>
            <a:fld id="{774B6400-3C66-430D-9B5E-77629BB9BDD6}" type="slidenum">
              <a:rPr lang="ru-RU" sz="1400" b="0" u="none" strike="noStrike">
                <a:solidFill>
                  <a:srgbClr val="000000"/>
                </a:solidFill>
                <a:effectLst/>
                <a:uFillTx/>
                <a:latin typeface="Times New Roman"/>
                <a:ea typeface="Microsoft YaHei"/>
              </a:rPr>
              <a:t>13</a:t>
            </a:fld>
            <a:endParaRPr lang="ru-RU" sz="1400" b="0" u="none" strike="noStrike">
              <a:solidFill>
                <a:srgbClr val="000000"/>
              </a:solidFill>
              <a:effectLst/>
              <a:uFillTx/>
              <a:latin typeface="Arial"/>
            </a:endParaRPr>
          </a:p>
        </p:txBody>
      </p:sp>
      <p:sp>
        <p:nvSpPr>
          <p:cNvPr id="939" name="PlaceHolder 1"/>
          <p:cNvSpPr>
            <a:spLocks noGrp="1"/>
          </p:cNvSpPr>
          <p:nvPr>
            <p:ph type="body"/>
          </p:nvPr>
        </p:nvSpPr>
        <p:spPr>
          <a:xfrm>
            <a:off x="686160" y="4786920"/>
            <a:ext cx="5479920" cy="3910680"/>
          </a:xfrm>
          <a:prstGeom prst="rect">
            <a:avLst/>
          </a:prstGeom>
          <a:noFill/>
          <a:ln w="0">
            <a:noFill/>
          </a:ln>
        </p:spPr>
        <p:txBody>
          <a:bodyPr lIns="0" tIns="0" rIns="0" bIns="0" anchor="ctr">
            <a:noAutofit/>
          </a:bodyPr>
          <a:lstStyle/>
          <a:p>
            <a:pPr indent="0" algn="l">
              <a:buNone/>
            </a:pPr>
            <a:endParaRPr lang="ru-RU" sz="1800" b="0" u="none" strike="noStrike">
              <a:solidFill>
                <a:srgbClr val="000000"/>
              </a:solidFill>
              <a:effectLst/>
              <a:uFillTx/>
              <a:latin typeface="Arial"/>
            </a:endParaRPr>
          </a:p>
        </p:txBody>
      </p:sp>
      <p:sp>
        <p:nvSpPr>
          <p:cNvPr id="940" name="CustomShape 3"/>
          <p:cNvSpPr/>
          <p:nvPr/>
        </p:nvSpPr>
        <p:spPr>
          <a:xfrm>
            <a:off x="3883680" y="9448560"/>
            <a:ext cx="2966400" cy="4928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ru-RU" sz="1800" b="0" u="none" strike="noStrike">
              <a:solidFill>
                <a:srgbClr val="000000"/>
              </a:solidFill>
              <a:effectLst/>
              <a:uFillTx/>
              <a:latin typeface="Arial"/>
            </a:endParaRPr>
          </a:p>
        </p:txBody>
      </p:sp>
      <p:sp>
        <p:nvSpPr>
          <p:cNvPr id="941" name="PlaceHolder 2"/>
          <p:cNvSpPr>
            <a:spLocks noGrp="1"/>
          </p:cNvSpPr>
          <p:nvPr>
            <p:ph type="ftr" idx="15"/>
          </p:nvPr>
        </p:nvSpPr>
        <p:spPr>
          <a:xfrm>
            <a:off x="0" y="10162440"/>
            <a:ext cx="3325320" cy="532080"/>
          </a:xfrm>
          <a:prstGeom prst="rect">
            <a:avLst/>
          </a:prstGeom>
          <a:noFill/>
          <a:ln w="0">
            <a:noFill/>
          </a:ln>
        </p:spPr>
        <p:txBody>
          <a:bodyPr lIns="0" tIns="0" rIns="0" bIns="0" anchor="b">
            <a:noAutofit/>
          </a:bodyPr>
          <a:lstStyle>
            <a:lvl1pPr indent="0" algn="l" defTabSz="914400">
              <a:lnSpc>
                <a:spcPct val="100000"/>
              </a:lnSpc>
              <a:buNone/>
              <a:tabLst>
                <a:tab pos="0" algn="l"/>
              </a:tabLst>
              <a:defRPr lang="ru-RU" sz="1400" b="0" u="none" strike="noStrike">
                <a:solidFill>
                  <a:srgbClr val="000000"/>
                </a:solidFill>
                <a:effectLst/>
                <a:uFillTx/>
                <a:latin typeface="Times New Roman"/>
                <a:ea typeface="+mn-ea"/>
              </a:defRPr>
            </a:lvl1pPr>
          </a:lstStyle>
          <a:p>
            <a:pPr indent="0" algn="l" defTabSz="914400">
              <a:lnSpc>
                <a:spcPct val="100000"/>
              </a:lnSpc>
              <a:buNone/>
              <a:tabLst>
                <a:tab pos="0" algn="l"/>
              </a:tabLst>
            </a:pPr>
            <a:r>
              <a:rPr lang="ru-RU" sz="1400" b="0" u="none" strike="noStrike">
                <a:solidFill>
                  <a:srgbClr val="000000"/>
                </a:solidFill>
                <a:effectLst/>
                <a:uFillTx/>
                <a:latin typeface="Times New Roman"/>
                <a:ea typeface="+mn-ea"/>
              </a:rPr>
              <a:t>Министерство инвестиционного развития Смоленской области </a:t>
            </a:r>
            <a:endParaRPr lang="ru-RU" sz="1400" b="0" u="none" strike="noStrike">
              <a:solidFill>
                <a:srgbClr val="000000"/>
              </a:solidFill>
              <a:effectLst/>
              <a:uFillTx/>
              <a:latin typeface="Times New Roman"/>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 name="TextShape 1"/>
          <p:cNvSpPr/>
          <p:nvPr/>
        </p:nvSpPr>
        <p:spPr>
          <a:xfrm>
            <a:off x="4339440" y="10161720"/>
            <a:ext cx="3323520" cy="531000"/>
          </a:xfrm>
          <a:prstGeom prst="rect">
            <a:avLst/>
          </a:prstGeom>
          <a:noFill/>
          <a:ln w="9360">
            <a:noFill/>
          </a:ln>
        </p:spPr>
        <p:style>
          <a:lnRef idx="0">
            <a:scrgbClr r="0" g="0" b="0"/>
          </a:lnRef>
          <a:fillRef idx="0">
            <a:scrgbClr r="0" g="0" b="0"/>
          </a:fillRef>
          <a:effectRef idx="0">
            <a:scrgbClr r="0" g="0" b="0"/>
          </a:effectRef>
          <a:fontRef idx="minor"/>
        </p:style>
        <p:txBody>
          <a:bodyPr lIns="0" tIns="0" rIns="0" bIns="0" anchor="b">
            <a:noAutofit/>
          </a:bodyPr>
          <a:lstStyle/>
          <a:p>
            <a:pPr algn="r" defTabSz="914400">
              <a:lnSpc>
                <a:spcPct val="93000"/>
              </a:lnSpc>
            </a:pPr>
            <a:fld id="{927EC1F0-6A28-4924-9965-7111748D0E5D}" type="slidenum">
              <a:rPr lang="ru-RU" sz="1400" b="0" u="none" strike="noStrike">
                <a:solidFill>
                  <a:srgbClr val="000000"/>
                </a:solidFill>
                <a:effectLst/>
                <a:uFillTx/>
                <a:latin typeface="Times New Roman"/>
                <a:ea typeface="Microsoft YaHei"/>
              </a:rPr>
              <a:t>14</a:t>
            </a:fld>
            <a:endParaRPr lang="ru-RU" sz="1400" b="0" u="none" strike="noStrike">
              <a:solidFill>
                <a:srgbClr val="000000"/>
              </a:solidFill>
              <a:effectLst/>
              <a:uFillTx/>
              <a:latin typeface="Arial"/>
            </a:endParaRPr>
          </a:p>
        </p:txBody>
      </p:sp>
      <p:sp>
        <p:nvSpPr>
          <p:cNvPr id="943" name="PlaceHolder 1"/>
          <p:cNvSpPr>
            <a:spLocks noGrp="1"/>
          </p:cNvSpPr>
          <p:nvPr>
            <p:ph type="body"/>
          </p:nvPr>
        </p:nvSpPr>
        <p:spPr>
          <a:xfrm>
            <a:off x="686160" y="4786920"/>
            <a:ext cx="5479920" cy="3910680"/>
          </a:xfrm>
          <a:prstGeom prst="rect">
            <a:avLst/>
          </a:prstGeom>
          <a:noFill/>
          <a:ln w="0">
            <a:noFill/>
          </a:ln>
        </p:spPr>
        <p:txBody>
          <a:bodyPr lIns="0" tIns="0" rIns="0" bIns="0" anchor="ctr">
            <a:noAutofit/>
          </a:bodyPr>
          <a:lstStyle/>
          <a:p>
            <a:pPr indent="0" algn="l">
              <a:buNone/>
            </a:pPr>
            <a:endParaRPr lang="ru-RU" sz="1800" b="0" u="none" strike="noStrike">
              <a:solidFill>
                <a:srgbClr val="000000"/>
              </a:solidFill>
              <a:effectLst/>
              <a:uFillTx/>
              <a:latin typeface="Arial"/>
            </a:endParaRPr>
          </a:p>
        </p:txBody>
      </p:sp>
      <p:sp>
        <p:nvSpPr>
          <p:cNvPr id="944" name="CustomShape 3"/>
          <p:cNvSpPr/>
          <p:nvPr/>
        </p:nvSpPr>
        <p:spPr>
          <a:xfrm>
            <a:off x="3883680" y="9448560"/>
            <a:ext cx="2966400" cy="4928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ru-RU" sz="1800" b="0" u="none" strike="noStrike">
              <a:solidFill>
                <a:srgbClr val="000000"/>
              </a:solidFill>
              <a:effectLst/>
              <a:uFillTx/>
              <a:latin typeface="Arial"/>
            </a:endParaRPr>
          </a:p>
        </p:txBody>
      </p:sp>
      <p:sp>
        <p:nvSpPr>
          <p:cNvPr id="945" name="PlaceHolder 2"/>
          <p:cNvSpPr>
            <a:spLocks noGrp="1"/>
          </p:cNvSpPr>
          <p:nvPr>
            <p:ph type="ftr" idx="16"/>
          </p:nvPr>
        </p:nvSpPr>
        <p:spPr>
          <a:xfrm>
            <a:off x="0" y="10162440"/>
            <a:ext cx="3325320" cy="532080"/>
          </a:xfrm>
          <a:prstGeom prst="rect">
            <a:avLst/>
          </a:prstGeom>
          <a:noFill/>
          <a:ln w="0">
            <a:noFill/>
          </a:ln>
        </p:spPr>
        <p:txBody>
          <a:bodyPr lIns="0" tIns="0" rIns="0" bIns="0" anchor="b">
            <a:noAutofit/>
          </a:bodyPr>
          <a:lstStyle>
            <a:lvl1pPr indent="0" algn="l" defTabSz="914400">
              <a:lnSpc>
                <a:spcPct val="100000"/>
              </a:lnSpc>
              <a:buNone/>
              <a:tabLst>
                <a:tab pos="0" algn="l"/>
              </a:tabLst>
              <a:defRPr lang="ru-RU" sz="1400" b="0" u="none" strike="noStrike">
                <a:solidFill>
                  <a:srgbClr val="000000"/>
                </a:solidFill>
                <a:effectLst/>
                <a:uFillTx/>
                <a:latin typeface="Times New Roman"/>
                <a:ea typeface="+mn-ea"/>
              </a:defRPr>
            </a:lvl1pPr>
          </a:lstStyle>
          <a:p>
            <a:pPr indent="0" algn="l" defTabSz="914400">
              <a:lnSpc>
                <a:spcPct val="100000"/>
              </a:lnSpc>
              <a:buNone/>
              <a:tabLst>
                <a:tab pos="0" algn="l"/>
              </a:tabLst>
            </a:pPr>
            <a:r>
              <a:rPr lang="ru-RU" sz="1400" b="0" u="none" strike="noStrike">
                <a:solidFill>
                  <a:srgbClr val="000000"/>
                </a:solidFill>
                <a:effectLst/>
                <a:uFillTx/>
                <a:latin typeface="Times New Roman"/>
                <a:ea typeface="+mn-ea"/>
              </a:rPr>
              <a:t>Министерство инвестиционного развития Смоленской области </a:t>
            </a:r>
            <a:endParaRPr lang="ru-RU" sz="1400" b="0" u="none" strike="noStrike">
              <a:solidFill>
                <a:srgbClr val="000000"/>
              </a:solidFill>
              <a:effectLst/>
              <a:uFillTx/>
              <a:latin typeface="Times New Roman"/>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6" name="PlaceHolder 1"/>
          <p:cNvSpPr>
            <a:spLocks noGrp="1" noRot="1" noChangeAspect="1"/>
          </p:cNvSpPr>
          <p:nvPr>
            <p:ph type="sldImg"/>
          </p:nvPr>
        </p:nvSpPr>
        <p:spPr>
          <a:xfrm>
            <a:off x="1563840" y="746280"/>
            <a:ext cx="3728160" cy="3728160"/>
          </a:xfrm>
          <a:prstGeom prst="rect">
            <a:avLst/>
          </a:prstGeom>
          <a:ln w="0">
            <a:noFill/>
          </a:ln>
        </p:spPr>
      </p:sp>
      <p:sp>
        <p:nvSpPr>
          <p:cNvPr id="947" name="PlaceHolder 2"/>
          <p:cNvSpPr>
            <a:spLocks noGrp="1"/>
          </p:cNvSpPr>
          <p:nvPr>
            <p:ph type="body"/>
          </p:nvPr>
        </p:nvSpPr>
        <p:spPr>
          <a:xfrm>
            <a:off x="766800" y="5081040"/>
            <a:ext cx="6131880" cy="4810680"/>
          </a:xfrm>
          <a:prstGeom prst="rect">
            <a:avLst/>
          </a:prstGeom>
          <a:noFill/>
          <a:ln w="0">
            <a:noFill/>
          </a:ln>
        </p:spPr>
        <p:txBody>
          <a:bodyPr lIns="0" tIns="0" rIns="0" bIns="0" numCol="1" spcCol="0" anchor="t">
            <a:noAutofit/>
          </a:bodyPr>
          <a:lstStyle/>
          <a:p>
            <a:pPr indent="0" algn="l">
              <a:buNone/>
            </a:pPr>
            <a:endParaRPr lang="ru-RU" sz="1800" b="0" u="none" strike="noStrike">
              <a:solidFill>
                <a:srgbClr val="000000"/>
              </a:solidFill>
              <a:effectLst/>
              <a:uFillTx/>
              <a:latin typeface="Arial"/>
            </a:endParaRPr>
          </a:p>
        </p:txBody>
      </p:sp>
      <p:sp>
        <p:nvSpPr>
          <p:cNvPr id="948" name="PlaceHolder 3"/>
          <p:cNvSpPr>
            <a:spLocks noGrp="1"/>
          </p:cNvSpPr>
          <p:nvPr>
            <p:ph type="sldNum" idx="17"/>
          </p:nvPr>
        </p:nvSpPr>
        <p:spPr>
          <a:xfrm>
            <a:off x="4340160" y="10162440"/>
            <a:ext cx="3325320" cy="532080"/>
          </a:xfrm>
          <a:prstGeom prst="rect">
            <a:avLst/>
          </a:prstGeom>
          <a:noFill/>
          <a:ln w="0">
            <a:noFill/>
          </a:ln>
        </p:spPr>
        <p:txBody>
          <a:bodyPr lIns="0" tIns="0" rIns="0" bIns="0" anchor="b">
            <a:noAutofit/>
          </a:bodyPr>
          <a:lstStyle>
            <a:lvl1pPr indent="0" algn="r" defTabSz="914400">
              <a:lnSpc>
                <a:spcPct val="100000"/>
              </a:lnSpc>
              <a:buNone/>
              <a:tabLst>
                <a:tab pos="0" algn="l"/>
              </a:tabLst>
              <a:defRPr lang="ru-RU" sz="1800" b="0" u="none" strike="noStrike">
                <a:solidFill>
                  <a:schemeClr val="dk1"/>
                </a:solidFill>
                <a:effectLst/>
                <a:uFillTx/>
                <a:latin typeface="Calibri"/>
                <a:ea typeface="+mn-ea"/>
              </a:defRPr>
            </a:lvl1pPr>
          </a:lstStyle>
          <a:p>
            <a:pPr indent="0" algn="r" defTabSz="914400">
              <a:lnSpc>
                <a:spcPct val="100000"/>
              </a:lnSpc>
              <a:buNone/>
              <a:tabLst>
                <a:tab pos="0" algn="l"/>
              </a:tabLst>
            </a:pPr>
            <a:fld id="{368F4722-F674-455B-9374-8AC3CD869EFF}" type="slidenum">
              <a:rPr lang="ru-RU" sz="1800" b="0" u="none" strike="noStrike">
                <a:solidFill>
                  <a:schemeClr val="dk1"/>
                </a:solidFill>
                <a:effectLst/>
                <a:uFillTx/>
                <a:latin typeface="Calibri"/>
                <a:ea typeface="+mn-ea"/>
              </a:rPr>
              <a:t>15</a:t>
            </a:fld>
            <a:endParaRPr lang="ru-RU" sz="1800" b="0" u="none" strike="noStrike">
              <a:solidFill>
                <a:srgbClr val="000000"/>
              </a:solidFill>
              <a:effectLst/>
              <a:uFillTx/>
              <a:latin typeface="Times New Roman"/>
            </a:endParaRPr>
          </a:p>
        </p:txBody>
      </p:sp>
      <p:sp>
        <p:nvSpPr>
          <p:cNvPr id="949" name="PlaceHolder 4"/>
          <p:cNvSpPr>
            <a:spLocks noGrp="1"/>
          </p:cNvSpPr>
          <p:nvPr>
            <p:ph type="ftr" idx="18"/>
          </p:nvPr>
        </p:nvSpPr>
        <p:spPr>
          <a:xfrm>
            <a:off x="0" y="10162440"/>
            <a:ext cx="3325320" cy="532080"/>
          </a:xfrm>
          <a:prstGeom prst="rect">
            <a:avLst/>
          </a:prstGeom>
          <a:noFill/>
          <a:ln w="0">
            <a:noFill/>
          </a:ln>
        </p:spPr>
        <p:txBody>
          <a:bodyPr lIns="0" tIns="0" rIns="0" bIns="0" anchor="b">
            <a:noAutofit/>
          </a:bodyPr>
          <a:lstStyle>
            <a:lvl1pPr indent="0" algn="l" defTabSz="914400">
              <a:lnSpc>
                <a:spcPct val="100000"/>
              </a:lnSpc>
              <a:buNone/>
              <a:tabLst>
                <a:tab pos="0" algn="l"/>
              </a:tabLst>
              <a:defRPr lang="ru-RU" sz="1400" b="0" u="none" strike="noStrike">
                <a:solidFill>
                  <a:srgbClr val="000000"/>
                </a:solidFill>
                <a:effectLst/>
                <a:uFillTx/>
                <a:latin typeface="Times New Roman"/>
                <a:ea typeface="+mn-ea"/>
              </a:defRPr>
            </a:lvl1pPr>
          </a:lstStyle>
          <a:p>
            <a:pPr indent="0" algn="l" defTabSz="914400">
              <a:lnSpc>
                <a:spcPct val="100000"/>
              </a:lnSpc>
              <a:buNone/>
              <a:tabLst>
                <a:tab pos="0" algn="l"/>
              </a:tabLst>
            </a:pPr>
            <a:r>
              <a:rPr lang="ru-RU" sz="1400" b="0" u="none" strike="noStrike">
                <a:solidFill>
                  <a:srgbClr val="000000"/>
                </a:solidFill>
                <a:effectLst/>
                <a:uFillTx/>
                <a:latin typeface="Times New Roman"/>
                <a:ea typeface="+mn-ea"/>
              </a:rPr>
              <a:t>Министерство инвестиционного развития Смоленской области </a:t>
            </a:r>
            <a:endParaRPr lang="ru-RU" sz="1400" b="0" u="none" strike="noStrike">
              <a:solidFill>
                <a:srgbClr val="000000"/>
              </a:solidFill>
              <a:effectLst/>
              <a:uFillTx/>
              <a:latin typeface="Times New Roman"/>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0" name="TextShape 1"/>
          <p:cNvSpPr/>
          <p:nvPr/>
        </p:nvSpPr>
        <p:spPr>
          <a:xfrm>
            <a:off x="4339440" y="10161720"/>
            <a:ext cx="3323520" cy="531000"/>
          </a:xfrm>
          <a:prstGeom prst="rect">
            <a:avLst/>
          </a:prstGeom>
          <a:noFill/>
          <a:ln w="9360">
            <a:noFill/>
          </a:ln>
        </p:spPr>
        <p:style>
          <a:lnRef idx="0">
            <a:scrgbClr r="0" g="0" b="0"/>
          </a:lnRef>
          <a:fillRef idx="0">
            <a:scrgbClr r="0" g="0" b="0"/>
          </a:fillRef>
          <a:effectRef idx="0">
            <a:scrgbClr r="0" g="0" b="0"/>
          </a:effectRef>
          <a:fontRef idx="minor"/>
        </p:style>
        <p:txBody>
          <a:bodyPr lIns="0" tIns="0" rIns="0" bIns="0" anchor="b">
            <a:noAutofit/>
          </a:bodyPr>
          <a:lstStyle/>
          <a:p>
            <a:pPr algn="r" defTabSz="914400">
              <a:lnSpc>
                <a:spcPct val="93000"/>
              </a:lnSpc>
            </a:pPr>
            <a:fld id="{04227B75-FBF6-4E5F-BCE9-60C9968C422B}" type="slidenum">
              <a:rPr lang="ru-RU" sz="1400" b="0" u="none" strike="noStrike">
                <a:solidFill>
                  <a:srgbClr val="000000"/>
                </a:solidFill>
                <a:effectLst/>
                <a:uFillTx/>
                <a:latin typeface="Times New Roman"/>
                <a:ea typeface="Microsoft YaHei"/>
              </a:rPr>
              <a:t>16</a:t>
            </a:fld>
            <a:endParaRPr lang="ru-RU" sz="1400" b="0" u="none" strike="noStrike">
              <a:solidFill>
                <a:srgbClr val="000000"/>
              </a:solidFill>
              <a:effectLst/>
              <a:uFillTx/>
              <a:latin typeface="Arial"/>
            </a:endParaRPr>
          </a:p>
        </p:txBody>
      </p:sp>
      <p:sp>
        <p:nvSpPr>
          <p:cNvPr id="951" name="PlaceHolder 1"/>
          <p:cNvSpPr>
            <a:spLocks noGrp="1"/>
          </p:cNvSpPr>
          <p:nvPr>
            <p:ph type="body"/>
          </p:nvPr>
        </p:nvSpPr>
        <p:spPr>
          <a:xfrm>
            <a:off x="686160" y="4786920"/>
            <a:ext cx="5479920" cy="3910680"/>
          </a:xfrm>
          <a:prstGeom prst="rect">
            <a:avLst/>
          </a:prstGeom>
          <a:noFill/>
          <a:ln w="0">
            <a:noFill/>
          </a:ln>
        </p:spPr>
        <p:txBody>
          <a:bodyPr lIns="0" tIns="0" rIns="0" bIns="0" anchor="ctr">
            <a:noAutofit/>
          </a:bodyPr>
          <a:lstStyle/>
          <a:p>
            <a:pPr indent="0" algn="l">
              <a:buNone/>
            </a:pPr>
            <a:endParaRPr lang="ru-RU" sz="1800" b="0" u="none" strike="noStrike">
              <a:solidFill>
                <a:srgbClr val="000000"/>
              </a:solidFill>
              <a:effectLst/>
              <a:uFillTx/>
              <a:latin typeface="Arial"/>
            </a:endParaRPr>
          </a:p>
        </p:txBody>
      </p:sp>
      <p:sp>
        <p:nvSpPr>
          <p:cNvPr id="952" name="CustomShape 3"/>
          <p:cNvSpPr/>
          <p:nvPr/>
        </p:nvSpPr>
        <p:spPr>
          <a:xfrm>
            <a:off x="3883680" y="9448560"/>
            <a:ext cx="2966400" cy="4928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ru-RU" sz="1800" b="0" u="none" strike="noStrike">
              <a:solidFill>
                <a:srgbClr val="000000"/>
              </a:solidFill>
              <a:effectLst/>
              <a:uFillTx/>
              <a:latin typeface="Arial"/>
            </a:endParaRPr>
          </a:p>
        </p:txBody>
      </p:sp>
      <p:sp>
        <p:nvSpPr>
          <p:cNvPr id="953" name="PlaceHolder 2"/>
          <p:cNvSpPr>
            <a:spLocks noGrp="1"/>
          </p:cNvSpPr>
          <p:nvPr>
            <p:ph type="ftr" idx="19"/>
          </p:nvPr>
        </p:nvSpPr>
        <p:spPr>
          <a:xfrm>
            <a:off x="0" y="10162440"/>
            <a:ext cx="3325320" cy="532080"/>
          </a:xfrm>
          <a:prstGeom prst="rect">
            <a:avLst/>
          </a:prstGeom>
          <a:noFill/>
          <a:ln w="0">
            <a:noFill/>
          </a:ln>
        </p:spPr>
        <p:txBody>
          <a:bodyPr lIns="0" tIns="0" rIns="0" bIns="0" anchor="b">
            <a:noAutofit/>
          </a:bodyPr>
          <a:lstStyle>
            <a:lvl1pPr indent="0" algn="l" defTabSz="914400">
              <a:lnSpc>
                <a:spcPct val="100000"/>
              </a:lnSpc>
              <a:buNone/>
              <a:tabLst>
                <a:tab pos="0" algn="l"/>
              </a:tabLst>
              <a:defRPr lang="ru-RU" sz="1400" b="0" u="none" strike="noStrike">
                <a:solidFill>
                  <a:srgbClr val="000000"/>
                </a:solidFill>
                <a:effectLst/>
                <a:uFillTx/>
                <a:latin typeface="Times New Roman"/>
                <a:ea typeface="+mn-ea"/>
              </a:defRPr>
            </a:lvl1pPr>
          </a:lstStyle>
          <a:p>
            <a:pPr indent="0" algn="l" defTabSz="914400">
              <a:lnSpc>
                <a:spcPct val="100000"/>
              </a:lnSpc>
              <a:buNone/>
              <a:tabLst>
                <a:tab pos="0" algn="l"/>
              </a:tabLst>
            </a:pPr>
            <a:r>
              <a:rPr lang="ru-RU" sz="1400" b="0" u="none" strike="noStrike">
                <a:solidFill>
                  <a:srgbClr val="000000"/>
                </a:solidFill>
                <a:effectLst/>
                <a:uFillTx/>
                <a:latin typeface="Times New Roman"/>
                <a:ea typeface="+mn-ea"/>
              </a:rPr>
              <a:t>Министерство инвестиционного развития Смоленской области </a:t>
            </a:r>
            <a:endParaRPr lang="ru-RU" sz="1400" b="0" u="none" strike="noStrike">
              <a:solidFill>
                <a:srgbClr val="000000"/>
              </a:solidFill>
              <a:effectLst/>
              <a:uFillTx/>
              <a:latin typeface="Times New Roman"/>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4" name="TextShape 1"/>
          <p:cNvSpPr/>
          <p:nvPr/>
        </p:nvSpPr>
        <p:spPr>
          <a:xfrm>
            <a:off x="4339440" y="10161720"/>
            <a:ext cx="3323520" cy="531000"/>
          </a:xfrm>
          <a:prstGeom prst="rect">
            <a:avLst/>
          </a:prstGeom>
          <a:noFill/>
          <a:ln w="9360">
            <a:noFill/>
          </a:ln>
        </p:spPr>
        <p:style>
          <a:lnRef idx="0">
            <a:scrgbClr r="0" g="0" b="0"/>
          </a:lnRef>
          <a:fillRef idx="0">
            <a:scrgbClr r="0" g="0" b="0"/>
          </a:fillRef>
          <a:effectRef idx="0">
            <a:scrgbClr r="0" g="0" b="0"/>
          </a:effectRef>
          <a:fontRef idx="minor"/>
        </p:style>
        <p:txBody>
          <a:bodyPr lIns="0" tIns="0" rIns="0" bIns="0" anchor="b">
            <a:noAutofit/>
          </a:bodyPr>
          <a:lstStyle/>
          <a:p>
            <a:pPr algn="r" defTabSz="914400">
              <a:lnSpc>
                <a:spcPct val="93000"/>
              </a:lnSpc>
            </a:pPr>
            <a:fld id="{7030BE29-A2A3-4E17-9CD7-AA2D414B9EE2}" type="slidenum">
              <a:rPr lang="ru-RU" sz="1400" b="0" u="none" strike="noStrike">
                <a:solidFill>
                  <a:srgbClr val="000000"/>
                </a:solidFill>
                <a:effectLst/>
                <a:uFillTx/>
                <a:latin typeface="Times New Roman"/>
                <a:ea typeface="Microsoft YaHei"/>
              </a:rPr>
              <a:t>17</a:t>
            </a:fld>
            <a:endParaRPr lang="ru-RU" sz="1400" b="0" u="none" strike="noStrike">
              <a:solidFill>
                <a:srgbClr val="000000"/>
              </a:solidFill>
              <a:effectLst/>
              <a:uFillTx/>
              <a:latin typeface="Arial"/>
            </a:endParaRPr>
          </a:p>
        </p:txBody>
      </p:sp>
      <p:sp>
        <p:nvSpPr>
          <p:cNvPr id="955" name="PlaceHolder 1"/>
          <p:cNvSpPr>
            <a:spLocks noGrp="1"/>
          </p:cNvSpPr>
          <p:nvPr>
            <p:ph type="body"/>
          </p:nvPr>
        </p:nvSpPr>
        <p:spPr>
          <a:xfrm>
            <a:off x="686160" y="4786920"/>
            <a:ext cx="5479920" cy="3910680"/>
          </a:xfrm>
          <a:prstGeom prst="rect">
            <a:avLst/>
          </a:prstGeom>
          <a:noFill/>
          <a:ln w="0">
            <a:noFill/>
          </a:ln>
        </p:spPr>
        <p:txBody>
          <a:bodyPr lIns="0" tIns="0" rIns="0" bIns="0" anchor="ctr">
            <a:noAutofit/>
          </a:bodyPr>
          <a:lstStyle/>
          <a:p>
            <a:pPr indent="0" algn="l">
              <a:buNone/>
            </a:pPr>
            <a:endParaRPr lang="ru-RU" sz="1800" b="0" u="none" strike="noStrike">
              <a:solidFill>
                <a:srgbClr val="000000"/>
              </a:solidFill>
              <a:effectLst/>
              <a:uFillTx/>
              <a:latin typeface="Arial"/>
            </a:endParaRPr>
          </a:p>
        </p:txBody>
      </p:sp>
      <p:sp>
        <p:nvSpPr>
          <p:cNvPr id="956" name="CustomShape 3"/>
          <p:cNvSpPr/>
          <p:nvPr/>
        </p:nvSpPr>
        <p:spPr>
          <a:xfrm>
            <a:off x="3883680" y="9448560"/>
            <a:ext cx="2966400" cy="4928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ru-RU" sz="1800" b="0" u="none" strike="noStrike">
              <a:solidFill>
                <a:srgbClr val="000000"/>
              </a:solidFill>
              <a:effectLst/>
              <a:uFillTx/>
              <a:latin typeface="Arial"/>
            </a:endParaRPr>
          </a:p>
        </p:txBody>
      </p:sp>
      <p:sp>
        <p:nvSpPr>
          <p:cNvPr id="957" name="PlaceHolder 2"/>
          <p:cNvSpPr>
            <a:spLocks noGrp="1"/>
          </p:cNvSpPr>
          <p:nvPr>
            <p:ph type="ftr" idx="20"/>
          </p:nvPr>
        </p:nvSpPr>
        <p:spPr>
          <a:xfrm>
            <a:off x="0" y="10162440"/>
            <a:ext cx="3325320" cy="532080"/>
          </a:xfrm>
          <a:prstGeom prst="rect">
            <a:avLst/>
          </a:prstGeom>
          <a:noFill/>
          <a:ln w="0">
            <a:noFill/>
          </a:ln>
        </p:spPr>
        <p:txBody>
          <a:bodyPr lIns="0" tIns="0" rIns="0" bIns="0" anchor="b">
            <a:noAutofit/>
          </a:bodyPr>
          <a:lstStyle>
            <a:lvl1pPr indent="0" algn="l" defTabSz="914400">
              <a:lnSpc>
                <a:spcPct val="100000"/>
              </a:lnSpc>
              <a:buNone/>
              <a:tabLst>
                <a:tab pos="0" algn="l"/>
              </a:tabLst>
              <a:defRPr lang="ru-RU" sz="1400" b="0" u="none" strike="noStrike">
                <a:solidFill>
                  <a:srgbClr val="000000"/>
                </a:solidFill>
                <a:effectLst/>
                <a:uFillTx/>
                <a:latin typeface="Times New Roman"/>
                <a:ea typeface="+mn-ea"/>
              </a:defRPr>
            </a:lvl1pPr>
          </a:lstStyle>
          <a:p>
            <a:pPr indent="0" algn="l" defTabSz="914400">
              <a:lnSpc>
                <a:spcPct val="100000"/>
              </a:lnSpc>
              <a:buNone/>
              <a:tabLst>
                <a:tab pos="0" algn="l"/>
              </a:tabLst>
            </a:pPr>
            <a:r>
              <a:rPr lang="ru-RU" sz="1400" b="0" u="none" strike="noStrike">
                <a:solidFill>
                  <a:srgbClr val="000000"/>
                </a:solidFill>
                <a:effectLst/>
                <a:uFillTx/>
                <a:latin typeface="Times New Roman"/>
                <a:ea typeface="+mn-ea"/>
              </a:rPr>
              <a:t>Министерство инвестиционного развития Смоленской области </a:t>
            </a:r>
            <a:endParaRPr lang="ru-RU" sz="1400" b="0" u="none" strike="noStrike">
              <a:solidFill>
                <a:srgbClr val="000000"/>
              </a:solidFill>
              <a:effectLst/>
              <a:uFillTx/>
              <a:latin typeface="Times New Roman"/>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8" name="PlaceHolder 1"/>
          <p:cNvSpPr>
            <a:spLocks noGrp="1" noRot="1" noChangeAspect="1"/>
          </p:cNvSpPr>
          <p:nvPr>
            <p:ph type="sldImg"/>
          </p:nvPr>
        </p:nvSpPr>
        <p:spPr>
          <a:xfrm>
            <a:off x="1563840" y="746280"/>
            <a:ext cx="3728160" cy="3726360"/>
          </a:xfrm>
          <a:prstGeom prst="rect">
            <a:avLst/>
          </a:prstGeom>
          <a:ln w="0">
            <a:noFill/>
          </a:ln>
        </p:spPr>
      </p:sp>
      <p:sp>
        <p:nvSpPr>
          <p:cNvPr id="959" name="PlaceHolder 2"/>
          <p:cNvSpPr>
            <a:spLocks noGrp="1"/>
          </p:cNvSpPr>
          <p:nvPr>
            <p:ph type="body"/>
          </p:nvPr>
        </p:nvSpPr>
        <p:spPr>
          <a:xfrm>
            <a:off x="766800" y="5081040"/>
            <a:ext cx="6131880" cy="4810680"/>
          </a:xfrm>
          <a:prstGeom prst="rect">
            <a:avLst/>
          </a:prstGeom>
          <a:noFill/>
          <a:ln w="0">
            <a:noFill/>
          </a:ln>
        </p:spPr>
        <p:txBody>
          <a:bodyPr lIns="0" tIns="0" rIns="0" bIns="0" anchor="t">
            <a:noAutofit/>
          </a:bodyPr>
          <a:lstStyle/>
          <a:p>
            <a:pPr indent="0" algn="l">
              <a:buNone/>
            </a:pPr>
            <a:endParaRPr lang="ru-RU" sz="1800" b="0" u="none" strike="noStrike">
              <a:solidFill>
                <a:srgbClr val="000000"/>
              </a:solidFill>
              <a:effectLst/>
              <a:uFillTx/>
              <a:latin typeface="Arial"/>
            </a:endParaRPr>
          </a:p>
        </p:txBody>
      </p:sp>
      <p:sp>
        <p:nvSpPr>
          <p:cNvPr id="960" name="PlaceHolder 3"/>
          <p:cNvSpPr>
            <a:spLocks noGrp="1"/>
          </p:cNvSpPr>
          <p:nvPr>
            <p:ph type="sldNum" idx="21"/>
          </p:nvPr>
        </p:nvSpPr>
        <p:spPr>
          <a:xfrm>
            <a:off x="4340160" y="10162440"/>
            <a:ext cx="3325320" cy="532080"/>
          </a:xfrm>
          <a:prstGeom prst="rect">
            <a:avLst/>
          </a:prstGeom>
          <a:noFill/>
          <a:ln w="0">
            <a:noFill/>
          </a:ln>
        </p:spPr>
        <p:txBody>
          <a:bodyPr lIns="0" tIns="0" rIns="0" bIns="0" anchor="b">
            <a:noAutofit/>
          </a:bodyPr>
          <a:lstStyle>
            <a:lvl1pPr indent="0" algn="r" defTabSz="914400">
              <a:lnSpc>
                <a:spcPct val="100000"/>
              </a:lnSpc>
              <a:buNone/>
              <a:tabLst>
                <a:tab pos="0" algn="l"/>
              </a:tabLst>
              <a:defRPr lang="ru-RU" sz="1800" b="0" u="none" strike="noStrike">
                <a:solidFill>
                  <a:schemeClr val="dk1"/>
                </a:solidFill>
                <a:effectLst/>
                <a:uFillTx/>
                <a:latin typeface="+mn-lt"/>
                <a:ea typeface="+mn-ea"/>
              </a:defRPr>
            </a:lvl1pPr>
          </a:lstStyle>
          <a:p>
            <a:pPr indent="0" algn="r" defTabSz="914400">
              <a:lnSpc>
                <a:spcPct val="100000"/>
              </a:lnSpc>
              <a:buNone/>
              <a:tabLst>
                <a:tab pos="0" algn="l"/>
              </a:tabLst>
            </a:pPr>
            <a:fld id="{2668CEAD-614E-44DE-A3F9-BCE0293747F6}" type="slidenum">
              <a:rPr lang="ru-RU" sz="1800" b="0" u="none" strike="noStrike">
                <a:solidFill>
                  <a:schemeClr val="dk1"/>
                </a:solidFill>
                <a:effectLst/>
                <a:uFillTx/>
                <a:latin typeface="+mn-lt"/>
                <a:ea typeface="+mn-ea"/>
              </a:rPr>
              <a:t>18</a:t>
            </a:fld>
            <a:endParaRPr lang="ru-RU" sz="1800" b="0" u="none" strike="noStrike">
              <a:solidFill>
                <a:srgbClr val="000000"/>
              </a:solidFill>
              <a:effectLst/>
              <a:uFillTx/>
              <a:latin typeface="Times New Roman"/>
            </a:endParaRPr>
          </a:p>
        </p:txBody>
      </p:sp>
      <p:sp>
        <p:nvSpPr>
          <p:cNvPr id="961" name="PlaceHolder 4"/>
          <p:cNvSpPr>
            <a:spLocks noGrp="1"/>
          </p:cNvSpPr>
          <p:nvPr>
            <p:ph type="ftr" idx="22"/>
          </p:nvPr>
        </p:nvSpPr>
        <p:spPr>
          <a:xfrm>
            <a:off x="0" y="10162440"/>
            <a:ext cx="3325320" cy="532080"/>
          </a:xfrm>
          <a:prstGeom prst="rect">
            <a:avLst/>
          </a:prstGeom>
          <a:noFill/>
          <a:ln w="0">
            <a:noFill/>
          </a:ln>
        </p:spPr>
        <p:txBody>
          <a:bodyPr lIns="0" tIns="0" rIns="0" bIns="0" anchor="b">
            <a:noAutofit/>
          </a:bodyPr>
          <a:lstStyle>
            <a:lvl1pPr indent="0" algn="l" defTabSz="914400">
              <a:lnSpc>
                <a:spcPct val="100000"/>
              </a:lnSpc>
              <a:buNone/>
              <a:tabLst>
                <a:tab pos="0" algn="l"/>
              </a:tabLst>
              <a:defRPr lang="ru-RU" sz="1400" b="0" u="none" strike="noStrike">
                <a:solidFill>
                  <a:srgbClr val="000000"/>
                </a:solidFill>
                <a:effectLst/>
                <a:uFillTx/>
                <a:latin typeface="Times New Roman"/>
                <a:ea typeface="+mn-ea"/>
              </a:defRPr>
            </a:lvl1pPr>
          </a:lstStyle>
          <a:p>
            <a:pPr indent="0" algn="l" defTabSz="914400">
              <a:lnSpc>
                <a:spcPct val="100000"/>
              </a:lnSpc>
              <a:buNone/>
              <a:tabLst>
                <a:tab pos="0" algn="l"/>
              </a:tabLst>
            </a:pPr>
            <a:r>
              <a:rPr lang="ru-RU" sz="1400" b="0" u="none" strike="noStrike">
                <a:solidFill>
                  <a:srgbClr val="000000"/>
                </a:solidFill>
                <a:effectLst/>
                <a:uFillTx/>
                <a:latin typeface="Times New Roman"/>
                <a:ea typeface="+mn-ea"/>
              </a:rPr>
              <a:t>Министерство инвестиционного развития Смоленской области </a:t>
            </a:r>
            <a:endParaRPr lang="ru-RU" sz="1400" b="0" u="none" strike="noStrike">
              <a:solidFill>
                <a:srgbClr val="000000"/>
              </a:solidFill>
              <a:effectLst/>
              <a:uFillTx/>
              <a:latin typeface="Times New Roman"/>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 name="PlaceHolder 1"/>
          <p:cNvSpPr>
            <a:spLocks noGrp="1" noRot="1" noChangeAspect="1"/>
          </p:cNvSpPr>
          <p:nvPr>
            <p:ph type="sldImg"/>
          </p:nvPr>
        </p:nvSpPr>
        <p:spPr>
          <a:xfrm>
            <a:off x="1563840" y="746280"/>
            <a:ext cx="3728160" cy="3726360"/>
          </a:xfrm>
          <a:prstGeom prst="rect">
            <a:avLst/>
          </a:prstGeom>
          <a:ln w="0">
            <a:noFill/>
          </a:ln>
        </p:spPr>
      </p:sp>
      <p:sp>
        <p:nvSpPr>
          <p:cNvPr id="963" name="PlaceHolder 2"/>
          <p:cNvSpPr>
            <a:spLocks noGrp="1"/>
          </p:cNvSpPr>
          <p:nvPr>
            <p:ph type="body"/>
          </p:nvPr>
        </p:nvSpPr>
        <p:spPr>
          <a:xfrm>
            <a:off x="766800" y="5081040"/>
            <a:ext cx="6131880" cy="4810680"/>
          </a:xfrm>
          <a:prstGeom prst="rect">
            <a:avLst/>
          </a:prstGeom>
          <a:noFill/>
          <a:ln w="0">
            <a:noFill/>
          </a:ln>
        </p:spPr>
        <p:txBody>
          <a:bodyPr lIns="0" tIns="0" rIns="0" bIns="0" anchor="t">
            <a:noAutofit/>
          </a:bodyPr>
          <a:lstStyle/>
          <a:p>
            <a:pPr indent="0" algn="l">
              <a:buNone/>
            </a:pPr>
            <a:endParaRPr lang="ru-RU" sz="1800" b="0" u="none" strike="noStrike">
              <a:solidFill>
                <a:srgbClr val="000000"/>
              </a:solidFill>
              <a:effectLst/>
              <a:uFillTx/>
              <a:latin typeface="Arial"/>
            </a:endParaRPr>
          </a:p>
        </p:txBody>
      </p:sp>
      <p:sp>
        <p:nvSpPr>
          <p:cNvPr id="964" name="PlaceHolder 3"/>
          <p:cNvSpPr>
            <a:spLocks noGrp="1"/>
          </p:cNvSpPr>
          <p:nvPr>
            <p:ph type="sldNum" idx="23"/>
          </p:nvPr>
        </p:nvSpPr>
        <p:spPr>
          <a:xfrm>
            <a:off x="4340160" y="10162440"/>
            <a:ext cx="3325320" cy="532080"/>
          </a:xfrm>
          <a:prstGeom prst="rect">
            <a:avLst/>
          </a:prstGeom>
          <a:noFill/>
          <a:ln w="0">
            <a:noFill/>
          </a:ln>
        </p:spPr>
        <p:txBody>
          <a:bodyPr lIns="0" tIns="0" rIns="0" bIns="0" anchor="b">
            <a:noAutofit/>
          </a:bodyPr>
          <a:lstStyle>
            <a:lvl1pPr indent="0" algn="r" defTabSz="914400">
              <a:lnSpc>
                <a:spcPct val="100000"/>
              </a:lnSpc>
              <a:buNone/>
              <a:tabLst>
                <a:tab pos="0" algn="l"/>
              </a:tabLst>
              <a:defRPr lang="ru-RU" sz="1800" b="0" u="none" strike="noStrike">
                <a:solidFill>
                  <a:schemeClr val="dk1"/>
                </a:solidFill>
                <a:effectLst/>
                <a:uFillTx/>
                <a:latin typeface="+mn-lt"/>
                <a:ea typeface="+mn-ea"/>
              </a:defRPr>
            </a:lvl1pPr>
          </a:lstStyle>
          <a:p>
            <a:pPr indent="0" algn="r" defTabSz="914400">
              <a:lnSpc>
                <a:spcPct val="100000"/>
              </a:lnSpc>
              <a:buNone/>
              <a:tabLst>
                <a:tab pos="0" algn="l"/>
              </a:tabLst>
            </a:pPr>
            <a:fld id="{A54FC40F-FF2F-400D-B674-9BAEC2E4EA3C}" type="slidenum">
              <a:rPr lang="ru-RU" sz="1800" b="0" u="none" strike="noStrike">
                <a:solidFill>
                  <a:schemeClr val="dk1"/>
                </a:solidFill>
                <a:effectLst/>
                <a:uFillTx/>
                <a:latin typeface="+mn-lt"/>
                <a:ea typeface="+mn-ea"/>
              </a:rPr>
              <a:t>19</a:t>
            </a:fld>
            <a:endParaRPr lang="ru-RU" sz="1800" b="0" u="none" strike="noStrike">
              <a:solidFill>
                <a:srgbClr val="000000"/>
              </a:solidFill>
              <a:effectLst/>
              <a:uFillTx/>
              <a:latin typeface="Times New Roman"/>
            </a:endParaRPr>
          </a:p>
        </p:txBody>
      </p:sp>
      <p:sp>
        <p:nvSpPr>
          <p:cNvPr id="965" name="PlaceHolder 4"/>
          <p:cNvSpPr>
            <a:spLocks noGrp="1"/>
          </p:cNvSpPr>
          <p:nvPr>
            <p:ph type="ftr" idx="24"/>
          </p:nvPr>
        </p:nvSpPr>
        <p:spPr>
          <a:xfrm>
            <a:off x="0" y="10162440"/>
            <a:ext cx="3325320" cy="532080"/>
          </a:xfrm>
          <a:prstGeom prst="rect">
            <a:avLst/>
          </a:prstGeom>
          <a:noFill/>
          <a:ln w="0">
            <a:noFill/>
          </a:ln>
        </p:spPr>
        <p:txBody>
          <a:bodyPr lIns="0" tIns="0" rIns="0" bIns="0" anchor="b">
            <a:noAutofit/>
          </a:bodyPr>
          <a:lstStyle>
            <a:lvl1pPr indent="0" algn="l" defTabSz="914400">
              <a:lnSpc>
                <a:spcPct val="100000"/>
              </a:lnSpc>
              <a:buNone/>
              <a:tabLst>
                <a:tab pos="0" algn="l"/>
              </a:tabLst>
              <a:defRPr lang="ru-RU" sz="1400" b="0" u="none" strike="noStrike">
                <a:solidFill>
                  <a:srgbClr val="000000"/>
                </a:solidFill>
                <a:effectLst/>
                <a:uFillTx/>
                <a:latin typeface="Times New Roman"/>
                <a:ea typeface="+mn-ea"/>
              </a:defRPr>
            </a:lvl1pPr>
          </a:lstStyle>
          <a:p>
            <a:pPr indent="0" algn="l" defTabSz="914400">
              <a:lnSpc>
                <a:spcPct val="100000"/>
              </a:lnSpc>
              <a:buNone/>
              <a:tabLst>
                <a:tab pos="0" algn="l"/>
              </a:tabLst>
            </a:pPr>
            <a:r>
              <a:rPr lang="ru-RU" sz="1400" b="0" u="none" strike="noStrike">
                <a:solidFill>
                  <a:srgbClr val="000000"/>
                </a:solidFill>
                <a:effectLst/>
                <a:uFillTx/>
                <a:latin typeface="Times New Roman"/>
                <a:ea typeface="+mn-ea"/>
              </a:rPr>
              <a:t>Министерство инвестиционного развития Смоленской области </a:t>
            </a:r>
            <a:endParaRPr lang="ru-RU" sz="1400" b="0" u="none" strike="noStrike">
              <a:solidFill>
                <a:srgbClr val="000000"/>
              </a:solidFill>
              <a:effectLst/>
              <a:uFillTx/>
              <a:latin typeface="Times New Roman"/>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6" name="TextShape 1"/>
          <p:cNvSpPr/>
          <p:nvPr/>
        </p:nvSpPr>
        <p:spPr>
          <a:xfrm>
            <a:off x="4339440" y="10161720"/>
            <a:ext cx="3323520" cy="531000"/>
          </a:xfrm>
          <a:prstGeom prst="rect">
            <a:avLst/>
          </a:prstGeom>
          <a:noFill/>
          <a:ln w="9360">
            <a:noFill/>
          </a:ln>
        </p:spPr>
        <p:style>
          <a:lnRef idx="0">
            <a:scrgbClr r="0" g="0" b="0"/>
          </a:lnRef>
          <a:fillRef idx="0">
            <a:scrgbClr r="0" g="0" b="0"/>
          </a:fillRef>
          <a:effectRef idx="0">
            <a:scrgbClr r="0" g="0" b="0"/>
          </a:effectRef>
          <a:fontRef idx="minor"/>
        </p:style>
        <p:txBody>
          <a:bodyPr lIns="0" tIns="0" rIns="0" bIns="0" anchor="b">
            <a:noAutofit/>
          </a:bodyPr>
          <a:lstStyle/>
          <a:p>
            <a:pPr algn="r" defTabSz="914400">
              <a:lnSpc>
                <a:spcPct val="93000"/>
              </a:lnSpc>
            </a:pPr>
            <a:fld id="{42EDAD82-F2BC-45E1-B825-2B893722DA8B}" type="slidenum">
              <a:rPr lang="ru-RU" sz="1400" b="0" u="none" strike="noStrike">
                <a:solidFill>
                  <a:srgbClr val="000000"/>
                </a:solidFill>
                <a:effectLst/>
                <a:uFillTx/>
                <a:latin typeface="Times New Roman"/>
                <a:ea typeface="Microsoft YaHei"/>
              </a:rPr>
              <a:t>20</a:t>
            </a:fld>
            <a:endParaRPr lang="ru-RU" sz="1400" b="0" u="none" strike="noStrike">
              <a:solidFill>
                <a:srgbClr val="000000"/>
              </a:solidFill>
              <a:effectLst/>
              <a:uFillTx/>
              <a:latin typeface="Arial"/>
            </a:endParaRPr>
          </a:p>
        </p:txBody>
      </p:sp>
      <p:sp>
        <p:nvSpPr>
          <p:cNvPr id="967" name="PlaceHolder 1"/>
          <p:cNvSpPr>
            <a:spLocks noGrp="1"/>
          </p:cNvSpPr>
          <p:nvPr>
            <p:ph type="body"/>
          </p:nvPr>
        </p:nvSpPr>
        <p:spPr>
          <a:xfrm>
            <a:off x="686160" y="4786920"/>
            <a:ext cx="5479920" cy="3910680"/>
          </a:xfrm>
          <a:prstGeom prst="rect">
            <a:avLst/>
          </a:prstGeom>
          <a:noFill/>
          <a:ln w="0">
            <a:noFill/>
          </a:ln>
        </p:spPr>
        <p:txBody>
          <a:bodyPr lIns="0" tIns="0" rIns="0" bIns="0" anchor="ctr">
            <a:noAutofit/>
          </a:bodyPr>
          <a:lstStyle/>
          <a:p>
            <a:pPr indent="0" algn="l">
              <a:buNone/>
            </a:pPr>
            <a:endParaRPr lang="ru-RU" sz="1800" b="0" u="none" strike="noStrike">
              <a:solidFill>
                <a:srgbClr val="000000"/>
              </a:solidFill>
              <a:effectLst/>
              <a:uFillTx/>
              <a:latin typeface="Arial"/>
            </a:endParaRPr>
          </a:p>
        </p:txBody>
      </p:sp>
      <p:sp>
        <p:nvSpPr>
          <p:cNvPr id="968" name="CustomShape 3"/>
          <p:cNvSpPr/>
          <p:nvPr/>
        </p:nvSpPr>
        <p:spPr>
          <a:xfrm>
            <a:off x="3883680" y="9448560"/>
            <a:ext cx="2966400" cy="4928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ru-RU" sz="1800" b="0" u="none" strike="noStrike">
              <a:solidFill>
                <a:srgbClr val="000000"/>
              </a:solidFill>
              <a:effectLst/>
              <a:uFillTx/>
              <a:latin typeface="Arial"/>
            </a:endParaRPr>
          </a:p>
        </p:txBody>
      </p:sp>
      <p:sp>
        <p:nvSpPr>
          <p:cNvPr id="969" name="PlaceHolder 2"/>
          <p:cNvSpPr>
            <a:spLocks noGrp="1"/>
          </p:cNvSpPr>
          <p:nvPr>
            <p:ph type="ftr" idx="25"/>
          </p:nvPr>
        </p:nvSpPr>
        <p:spPr>
          <a:xfrm>
            <a:off x="0" y="10162440"/>
            <a:ext cx="3325320" cy="532080"/>
          </a:xfrm>
          <a:prstGeom prst="rect">
            <a:avLst/>
          </a:prstGeom>
          <a:noFill/>
          <a:ln w="0">
            <a:noFill/>
          </a:ln>
        </p:spPr>
        <p:txBody>
          <a:bodyPr lIns="0" tIns="0" rIns="0" bIns="0" anchor="b">
            <a:noAutofit/>
          </a:bodyPr>
          <a:lstStyle>
            <a:lvl1pPr indent="0" algn="l" defTabSz="914400">
              <a:lnSpc>
                <a:spcPct val="100000"/>
              </a:lnSpc>
              <a:buNone/>
              <a:tabLst>
                <a:tab pos="0" algn="l"/>
              </a:tabLst>
              <a:defRPr lang="ru-RU" sz="1400" b="0" u="none" strike="noStrike">
                <a:solidFill>
                  <a:srgbClr val="000000"/>
                </a:solidFill>
                <a:effectLst/>
                <a:uFillTx/>
                <a:latin typeface="Times New Roman"/>
                <a:ea typeface="+mn-ea"/>
              </a:defRPr>
            </a:lvl1pPr>
          </a:lstStyle>
          <a:p>
            <a:pPr indent="0" algn="l" defTabSz="914400">
              <a:lnSpc>
                <a:spcPct val="100000"/>
              </a:lnSpc>
              <a:buNone/>
              <a:tabLst>
                <a:tab pos="0" algn="l"/>
              </a:tabLst>
            </a:pPr>
            <a:r>
              <a:rPr lang="ru-RU" sz="1400" b="0" u="none" strike="noStrike">
                <a:solidFill>
                  <a:srgbClr val="000000"/>
                </a:solidFill>
                <a:effectLst/>
                <a:uFillTx/>
                <a:latin typeface="Times New Roman"/>
                <a:ea typeface="+mn-ea"/>
              </a:rPr>
              <a:t>Министерство инвестиционного развития Смоленской области </a:t>
            </a:r>
            <a:endParaRPr lang="ru-RU" sz="1400" b="0" u="none" strike="noStrike">
              <a:solidFill>
                <a:srgbClr val="000000"/>
              </a:solidFill>
              <a:effectLst/>
              <a:uFillTx/>
              <a:latin typeface="Times New Roman"/>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0" name="TextShape 1"/>
          <p:cNvSpPr/>
          <p:nvPr/>
        </p:nvSpPr>
        <p:spPr>
          <a:xfrm>
            <a:off x="4339440" y="10161720"/>
            <a:ext cx="3323520" cy="531000"/>
          </a:xfrm>
          <a:prstGeom prst="rect">
            <a:avLst/>
          </a:prstGeom>
          <a:noFill/>
          <a:ln w="9360">
            <a:noFill/>
          </a:ln>
        </p:spPr>
        <p:style>
          <a:lnRef idx="0">
            <a:scrgbClr r="0" g="0" b="0"/>
          </a:lnRef>
          <a:fillRef idx="0">
            <a:scrgbClr r="0" g="0" b="0"/>
          </a:fillRef>
          <a:effectRef idx="0">
            <a:scrgbClr r="0" g="0" b="0"/>
          </a:effectRef>
          <a:fontRef idx="minor"/>
        </p:style>
        <p:txBody>
          <a:bodyPr lIns="0" tIns="0" rIns="0" bIns="0" anchor="b">
            <a:noAutofit/>
          </a:bodyPr>
          <a:lstStyle/>
          <a:p>
            <a:pPr algn="r" defTabSz="914400">
              <a:lnSpc>
                <a:spcPct val="93000"/>
              </a:lnSpc>
            </a:pPr>
            <a:fld id="{CB55E35F-AADF-4D88-9450-C0BE827F3AB7}" type="slidenum">
              <a:rPr lang="ru-RU" sz="1400" b="0" u="none" strike="noStrike">
                <a:solidFill>
                  <a:srgbClr val="000000"/>
                </a:solidFill>
                <a:effectLst/>
                <a:uFillTx/>
                <a:latin typeface="Times New Roman"/>
                <a:ea typeface="Microsoft YaHei"/>
              </a:rPr>
              <a:t>21</a:t>
            </a:fld>
            <a:endParaRPr lang="ru-RU" sz="1400" b="0" u="none" strike="noStrike">
              <a:solidFill>
                <a:srgbClr val="000000"/>
              </a:solidFill>
              <a:effectLst/>
              <a:uFillTx/>
              <a:latin typeface="Arial"/>
            </a:endParaRPr>
          </a:p>
        </p:txBody>
      </p:sp>
      <p:sp>
        <p:nvSpPr>
          <p:cNvPr id="971" name="PlaceHolder 1"/>
          <p:cNvSpPr>
            <a:spLocks noGrp="1"/>
          </p:cNvSpPr>
          <p:nvPr>
            <p:ph type="body"/>
          </p:nvPr>
        </p:nvSpPr>
        <p:spPr>
          <a:xfrm>
            <a:off x="766440" y="5081040"/>
            <a:ext cx="6132240" cy="4811040"/>
          </a:xfrm>
          <a:prstGeom prst="rect">
            <a:avLst/>
          </a:prstGeom>
          <a:noFill/>
          <a:ln w="0">
            <a:noFill/>
          </a:ln>
        </p:spPr>
        <p:txBody>
          <a:bodyPr lIns="0" tIns="0" rIns="0" bIns="0" anchor="ctr">
            <a:noAutofit/>
          </a:bodyPr>
          <a:lstStyle/>
          <a:p>
            <a:pPr indent="0" algn="l">
              <a:buNone/>
            </a:pPr>
            <a:endParaRPr lang="ru-RU" sz="1800" b="0" u="none" strike="noStrike">
              <a:solidFill>
                <a:srgbClr val="000000"/>
              </a:solidFill>
              <a:effectLst/>
              <a:uFillTx/>
              <a:latin typeface="Arial"/>
            </a:endParaRPr>
          </a:p>
        </p:txBody>
      </p:sp>
      <p:sp>
        <p:nvSpPr>
          <p:cNvPr id="972" name="PlaceHolder 2"/>
          <p:cNvSpPr>
            <a:spLocks noGrp="1"/>
          </p:cNvSpPr>
          <p:nvPr>
            <p:ph type="ftr" idx="26"/>
          </p:nvPr>
        </p:nvSpPr>
        <p:spPr>
          <a:xfrm>
            <a:off x="0" y="10162440"/>
            <a:ext cx="3325320" cy="532080"/>
          </a:xfrm>
          <a:prstGeom prst="rect">
            <a:avLst/>
          </a:prstGeom>
          <a:noFill/>
          <a:ln w="0">
            <a:noFill/>
          </a:ln>
        </p:spPr>
        <p:txBody>
          <a:bodyPr lIns="0" tIns="0" rIns="0" bIns="0" anchor="b">
            <a:noAutofit/>
          </a:bodyPr>
          <a:lstStyle>
            <a:lvl1pPr indent="0" algn="l" defTabSz="914400">
              <a:lnSpc>
                <a:spcPct val="100000"/>
              </a:lnSpc>
              <a:buNone/>
              <a:tabLst>
                <a:tab pos="0" algn="l"/>
              </a:tabLst>
              <a:defRPr lang="ru-RU" sz="1400" b="0" u="none" strike="noStrike">
                <a:solidFill>
                  <a:srgbClr val="000000"/>
                </a:solidFill>
                <a:effectLst/>
                <a:uFillTx/>
                <a:latin typeface="Times New Roman"/>
                <a:ea typeface="+mn-ea"/>
              </a:defRPr>
            </a:lvl1pPr>
          </a:lstStyle>
          <a:p>
            <a:pPr indent="0" algn="l" defTabSz="914400">
              <a:lnSpc>
                <a:spcPct val="100000"/>
              </a:lnSpc>
              <a:buNone/>
              <a:tabLst>
                <a:tab pos="0" algn="l"/>
              </a:tabLst>
            </a:pPr>
            <a:r>
              <a:rPr lang="ru-RU" sz="1400" b="0" u="none" strike="noStrike">
                <a:solidFill>
                  <a:srgbClr val="000000"/>
                </a:solidFill>
                <a:effectLst/>
                <a:uFillTx/>
                <a:latin typeface="Times New Roman"/>
                <a:ea typeface="+mn-ea"/>
              </a:rPr>
              <a:t>Министерство инвестиционного развития Смоленской области </a:t>
            </a:r>
            <a:endParaRPr lang="ru-RU" sz="1400" b="0" u="none" strike="noStrike">
              <a:solidFill>
                <a:srgbClr val="000000"/>
              </a:solidFill>
              <a:effectLst/>
              <a:uFillTx/>
              <a:latin typeface="Times New Roman"/>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3" name="TextShape 1"/>
          <p:cNvSpPr/>
          <p:nvPr/>
        </p:nvSpPr>
        <p:spPr>
          <a:xfrm>
            <a:off x="4339440" y="10161720"/>
            <a:ext cx="3323520" cy="531000"/>
          </a:xfrm>
          <a:prstGeom prst="rect">
            <a:avLst/>
          </a:prstGeom>
          <a:noFill/>
          <a:ln w="9360">
            <a:noFill/>
          </a:ln>
        </p:spPr>
        <p:style>
          <a:lnRef idx="0">
            <a:scrgbClr r="0" g="0" b="0"/>
          </a:lnRef>
          <a:fillRef idx="0">
            <a:scrgbClr r="0" g="0" b="0"/>
          </a:fillRef>
          <a:effectRef idx="0">
            <a:scrgbClr r="0" g="0" b="0"/>
          </a:effectRef>
          <a:fontRef idx="minor"/>
        </p:style>
        <p:txBody>
          <a:bodyPr lIns="0" tIns="0" rIns="0" bIns="0" anchor="b">
            <a:noAutofit/>
          </a:bodyPr>
          <a:lstStyle/>
          <a:p>
            <a:pPr algn="r" defTabSz="914400">
              <a:lnSpc>
                <a:spcPct val="93000"/>
              </a:lnSpc>
            </a:pPr>
            <a:fld id="{6C2429B2-A354-4243-8F3D-1F4CE35469D8}" type="slidenum">
              <a:rPr lang="ru-RU" sz="1400" b="0" u="none" strike="noStrike">
                <a:solidFill>
                  <a:srgbClr val="000000"/>
                </a:solidFill>
                <a:effectLst/>
                <a:uFillTx/>
                <a:latin typeface="Times New Roman"/>
                <a:ea typeface="Microsoft YaHei"/>
              </a:rPr>
              <a:t>22</a:t>
            </a:fld>
            <a:endParaRPr lang="ru-RU" sz="1400" b="0" u="none" strike="noStrike">
              <a:solidFill>
                <a:srgbClr val="000000"/>
              </a:solidFill>
              <a:effectLst/>
              <a:uFillTx/>
              <a:latin typeface="Arial"/>
            </a:endParaRPr>
          </a:p>
        </p:txBody>
      </p:sp>
      <p:sp>
        <p:nvSpPr>
          <p:cNvPr id="974" name="PlaceHolder 1"/>
          <p:cNvSpPr>
            <a:spLocks noGrp="1"/>
          </p:cNvSpPr>
          <p:nvPr>
            <p:ph type="body"/>
          </p:nvPr>
        </p:nvSpPr>
        <p:spPr>
          <a:xfrm>
            <a:off x="766440" y="5081040"/>
            <a:ext cx="6132240" cy="4811040"/>
          </a:xfrm>
          <a:prstGeom prst="rect">
            <a:avLst/>
          </a:prstGeom>
          <a:noFill/>
          <a:ln w="0">
            <a:noFill/>
          </a:ln>
        </p:spPr>
        <p:txBody>
          <a:bodyPr lIns="0" tIns="0" rIns="0" bIns="0" anchor="ctr">
            <a:noAutofit/>
          </a:bodyPr>
          <a:lstStyle/>
          <a:p>
            <a:pPr indent="0" algn="l">
              <a:buNone/>
            </a:pPr>
            <a:endParaRPr lang="ru-RU" sz="1800" b="0" u="none" strike="noStrike">
              <a:solidFill>
                <a:srgbClr val="000000"/>
              </a:solidFill>
              <a:effectLst/>
              <a:uFillTx/>
              <a:latin typeface="Arial"/>
            </a:endParaRPr>
          </a:p>
        </p:txBody>
      </p:sp>
      <p:sp>
        <p:nvSpPr>
          <p:cNvPr id="975" name="PlaceHolder 2"/>
          <p:cNvSpPr>
            <a:spLocks noGrp="1"/>
          </p:cNvSpPr>
          <p:nvPr>
            <p:ph type="ftr" idx="27"/>
          </p:nvPr>
        </p:nvSpPr>
        <p:spPr>
          <a:xfrm>
            <a:off x="0" y="10162440"/>
            <a:ext cx="3325320" cy="532080"/>
          </a:xfrm>
          <a:prstGeom prst="rect">
            <a:avLst/>
          </a:prstGeom>
          <a:noFill/>
          <a:ln w="0">
            <a:noFill/>
          </a:ln>
        </p:spPr>
        <p:txBody>
          <a:bodyPr lIns="0" tIns="0" rIns="0" bIns="0" anchor="b">
            <a:noAutofit/>
          </a:bodyPr>
          <a:lstStyle>
            <a:lvl1pPr indent="0" algn="l" defTabSz="914400">
              <a:lnSpc>
                <a:spcPct val="100000"/>
              </a:lnSpc>
              <a:buNone/>
              <a:tabLst>
                <a:tab pos="0" algn="l"/>
              </a:tabLst>
              <a:defRPr lang="ru-RU" sz="1400" b="0" u="none" strike="noStrike">
                <a:solidFill>
                  <a:srgbClr val="000000"/>
                </a:solidFill>
                <a:effectLst/>
                <a:uFillTx/>
                <a:latin typeface="Times New Roman"/>
                <a:ea typeface="+mn-ea"/>
              </a:defRPr>
            </a:lvl1pPr>
          </a:lstStyle>
          <a:p>
            <a:pPr indent="0" algn="l" defTabSz="914400">
              <a:lnSpc>
                <a:spcPct val="100000"/>
              </a:lnSpc>
              <a:buNone/>
              <a:tabLst>
                <a:tab pos="0" algn="l"/>
              </a:tabLst>
            </a:pPr>
            <a:r>
              <a:rPr lang="ru-RU" sz="1400" b="0" u="none" strike="noStrike">
                <a:solidFill>
                  <a:srgbClr val="000000"/>
                </a:solidFill>
                <a:effectLst/>
                <a:uFillTx/>
                <a:latin typeface="Times New Roman"/>
                <a:ea typeface="+mn-ea"/>
              </a:rPr>
              <a:t>Министерство инвестиционного развития Смоленской области </a:t>
            </a:r>
            <a:endParaRPr lang="ru-RU" sz="1400" b="0" u="none" strike="noStrike">
              <a:solidFill>
                <a:srgbClr val="000000"/>
              </a:solidFill>
              <a:effectLst/>
              <a:uFillTx/>
              <a:latin typeface="Times New Roman"/>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6" name="TextShape 1"/>
          <p:cNvSpPr/>
          <p:nvPr/>
        </p:nvSpPr>
        <p:spPr>
          <a:xfrm>
            <a:off x="4339440" y="10161720"/>
            <a:ext cx="3323520" cy="531000"/>
          </a:xfrm>
          <a:prstGeom prst="rect">
            <a:avLst/>
          </a:prstGeom>
          <a:noFill/>
          <a:ln w="9360">
            <a:noFill/>
          </a:ln>
        </p:spPr>
        <p:style>
          <a:lnRef idx="0">
            <a:scrgbClr r="0" g="0" b="0"/>
          </a:lnRef>
          <a:fillRef idx="0">
            <a:scrgbClr r="0" g="0" b="0"/>
          </a:fillRef>
          <a:effectRef idx="0">
            <a:scrgbClr r="0" g="0" b="0"/>
          </a:effectRef>
          <a:fontRef idx="minor"/>
        </p:style>
        <p:txBody>
          <a:bodyPr lIns="0" tIns="0" rIns="0" bIns="0" anchor="b">
            <a:noAutofit/>
          </a:bodyPr>
          <a:lstStyle/>
          <a:p>
            <a:pPr algn="r" defTabSz="914400">
              <a:lnSpc>
                <a:spcPct val="93000"/>
              </a:lnSpc>
            </a:pPr>
            <a:fld id="{6E73E2DE-F987-4074-BE40-E6FEF0BF4C7B}" type="slidenum">
              <a:rPr lang="ru-RU" sz="1400" b="0" u="none" strike="noStrike">
                <a:solidFill>
                  <a:srgbClr val="000000"/>
                </a:solidFill>
                <a:effectLst/>
                <a:uFillTx/>
                <a:latin typeface="Times New Roman"/>
                <a:ea typeface="Microsoft YaHei"/>
              </a:rPr>
              <a:t>23</a:t>
            </a:fld>
            <a:endParaRPr lang="ru-RU" sz="1400" b="0" u="none" strike="noStrike">
              <a:solidFill>
                <a:srgbClr val="000000"/>
              </a:solidFill>
              <a:effectLst/>
              <a:uFillTx/>
              <a:latin typeface="Arial"/>
            </a:endParaRPr>
          </a:p>
        </p:txBody>
      </p:sp>
      <p:sp>
        <p:nvSpPr>
          <p:cNvPr id="977" name="PlaceHolder 1"/>
          <p:cNvSpPr>
            <a:spLocks noGrp="1"/>
          </p:cNvSpPr>
          <p:nvPr>
            <p:ph type="body"/>
          </p:nvPr>
        </p:nvSpPr>
        <p:spPr>
          <a:xfrm>
            <a:off x="766440" y="5081040"/>
            <a:ext cx="6132240" cy="4811040"/>
          </a:xfrm>
          <a:prstGeom prst="rect">
            <a:avLst/>
          </a:prstGeom>
          <a:noFill/>
          <a:ln w="0">
            <a:noFill/>
          </a:ln>
        </p:spPr>
        <p:txBody>
          <a:bodyPr lIns="0" tIns="0" rIns="0" bIns="0" anchor="ctr">
            <a:noAutofit/>
          </a:bodyPr>
          <a:lstStyle/>
          <a:p>
            <a:pPr indent="0" algn="l">
              <a:buNone/>
            </a:pPr>
            <a:endParaRPr lang="ru-RU" sz="1800" b="0" u="none" strike="noStrike">
              <a:solidFill>
                <a:srgbClr val="000000"/>
              </a:solidFill>
              <a:effectLst/>
              <a:uFillTx/>
              <a:latin typeface="Arial"/>
            </a:endParaRPr>
          </a:p>
        </p:txBody>
      </p:sp>
      <p:sp>
        <p:nvSpPr>
          <p:cNvPr id="978" name="PlaceHolder 2"/>
          <p:cNvSpPr>
            <a:spLocks noGrp="1"/>
          </p:cNvSpPr>
          <p:nvPr>
            <p:ph type="ftr" idx="28"/>
          </p:nvPr>
        </p:nvSpPr>
        <p:spPr>
          <a:xfrm>
            <a:off x="0" y="10162440"/>
            <a:ext cx="3325320" cy="532080"/>
          </a:xfrm>
          <a:prstGeom prst="rect">
            <a:avLst/>
          </a:prstGeom>
          <a:noFill/>
          <a:ln w="0">
            <a:noFill/>
          </a:ln>
        </p:spPr>
        <p:txBody>
          <a:bodyPr lIns="0" tIns="0" rIns="0" bIns="0" anchor="b">
            <a:noAutofit/>
          </a:bodyPr>
          <a:lstStyle>
            <a:lvl1pPr indent="0" algn="l" defTabSz="914400">
              <a:lnSpc>
                <a:spcPct val="100000"/>
              </a:lnSpc>
              <a:buNone/>
              <a:tabLst>
                <a:tab pos="0" algn="l"/>
              </a:tabLst>
              <a:defRPr lang="ru-RU" sz="1400" b="0" u="none" strike="noStrike">
                <a:solidFill>
                  <a:srgbClr val="000000"/>
                </a:solidFill>
                <a:effectLst/>
                <a:uFillTx/>
                <a:latin typeface="Times New Roman"/>
                <a:ea typeface="+mn-ea"/>
              </a:defRPr>
            </a:lvl1pPr>
          </a:lstStyle>
          <a:p>
            <a:pPr indent="0" algn="l" defTabSz="914400">
              <a:lnSpc>
                <a:spcPct val="100000"/>
              </a:lnSpc>
              <a:buNone/>
              <a:tabLst>
                <a:tab pos="0" algn="l"/>
              </a:tabLst>
            </a:pPr>
            <a:r>
              <a:rPr lang="ru-RU" sz="1400" b="0" u="none" strike="noStrike">
                <a:solidFill>
                  <a:srgbClr val="000000"/>
                </a:solidFill>
                <a:effectLst/>
                <a:uFillTx/>
                <a:latin typeface="Times New Roman"/>
                <a:ea typeface="+mn-ea"/>
              </a:rPr>
              <a:t>Министерство инвестиционного развития Смоленской области </a:t>
            </a:r>
            <a:endParaRPr lang="ru-RU" sz="1400" b="0" u="none" strike="noStrike">
              <a:solidFill>
                <a:srgbClr val="000000"/>
              </a:solidFill>
              <a:effectLst/>
              <a:uFillTx/>
              <a:latin typeface="Times New Roman"/>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9" name="TextShape 3"/>
          <p:cNvSpPr/>
          <p:nvPr/>
        </p:nvSpPr>
        <p:spPr>
          <a:xfrm>
            <a:off x="4339440" y="10161720"/>
            <a:ext cx="3323520" cy="531000"/>
          </a:xfrm>
          <a:prstGeom prst="rect">
            <a:avLst/>
          </a:prstGeom>
          <a:noFill/>
          <a:ln w="9360">
            <a:noFill/>
          </a:ln>
        </p:spPr>
        <p:style>
          <a:lnRef idx="0">
            <a:scrgbClr r="0" g="0" b="0"/>
          </a:lnRef>
          <a:fillRef idx="0">
            <a:scrgbClr r="0" g="0" b="0"/>
          </a:fillRef>
          <a:effectRef idx="0">
            <a:scrgbClr r="0" g="0" b="0"/>
          </a:effectRef>
          <a:fontRef idx="minor"/>
        </p:style>
        <p:txBody>
          <a:bodyPr lIns="0" tIns="0" rIns="0" bIns="0" anchor="b">
            <a:noAutofit/>
          </a:bodyPr>
          <a:lstStyle/>
          <a:p>
            <a:pPr algn="r" defTabSz="914400">
              <a:lnSpc>
                <a:spcPct val="93000"/>
              </a:lnSpc>
            </a:pPr>
            <a:fld id="{06EF41A7-B62F-4F11-8E58-7120C46F9BA0}" type="slidenum">
              <a:rPr lang="ru-RU" sz="1400" b="0" u="none" strike="noStrike">
                <a:solidFill>
                  <a:srgbClr val="000000"/>
                </a:solidFill>
                <a:effectLst/>
                <a:uFillTx/>
                <a:latin typeface="Times New Roman"/>
                <a:ea typeface="Microsoft YaHei"/>
              </a:rPr>
              <a:t>24</a:t>
            </a:fld>
            <a:endParaRPr lang="ru-RU" sz="1400" b="0" u="none" strike="noStrike">
              <a:solidFill>
                <a:srgbClr val="000000"/>
              </a:solidFill>
              <a:effectLst/>
              <a:uFillTx/>
              <a:latin typeface="Arial"/>
            </a:endParaRPr>
          </a:p>
        </p:txBody>
      </p:sp>
      <p:sp>
        <p:nvSpPr>
          <p:cNvPr id="980" name="PlaceHolder 1"/>
          <p:cNvSpPr>
            <a:spLocks noGrp="1"/>
          </p:cNvSpPr>
          <p:nvPr>
            <p:ph type="body"/>
          </p:nvPr>
        </p:nvSpPr>
        <p:spPr>
          <a:xfrm>
            <a:off x="686160" y="4786920"/>
            <a:ext cx="5479920" cy="3910680"/>
          </a:xfrm>
          <a:prstGeom prst="rect">
            <a:avLst/>
          </a:prstGeom>
          <a:noFill/>
          <a:ln w="0">
            <a:noFill/>
          </a:ln>
        </p:spPr>
        <p:txBody>
          <a:bodyPr lIns="0" tIns="0" rIns="0" bIns="0" anchor="ctr">
            <a:noAutofit/>
          </a:bodyPr>
          <a:lstStyle/>
          <a:p>
            <a:pPr indent="0" algn="l">
              <a:buNone/>
            </a:pPr>
            <a:endParaRPr lang="ru-RU" sz="1800" b="0" u="none" strike="noStrike">
              <a:solidFill>
                <a:srgbClr val="000000"/>
              </a:solidFill>
              <a:effectLst/>
              <a:uFillTx/>
              <a:latin typeface="Arial"/>
            </a:endParaRPr>
          </a:p>
        </p:txBody>
      </p:sp>
      <p:sp>
        <p:nvSpPr>
          <p:cNvPr id="981" name="CustomShape 35"/>
          <p:cNvSpPr/>
          <p:nvPr/>
        </p:nvSpPr>
        <p:spPr>
          <a:xfrm>
            <a:off x="3883680" y="9448560"/>
            <a:ext cx="2966400" cy="4928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ru-RU" sz="1800" b="0" u="none" strike="noStrike">
              <a:solidFill>
                <a:srgbClr val="000000"/>
              </a:solidFill>
              <a:effectLst/>
              <a:uFillTx/>
              <a:latin typeface="Arial"/>
            </a:endParaRPr>
          </a:p>
        </p:txBody>
      </p:sp>
      <p:sp>
        <p:nvSpPr>
          <p:cNvPr id="982" name="PlaceHolder 2"/>
          <p:cNvSpPr>
            <a:spLocks noGrp="1"/>
          </p:cNvSpPr>
          <p:nvPr>
            <p:ph type="ftr" idx="29"/>
          </p:nvPr>
        </p:nvSpPr>
        <p:spPr>
          <a:xfrm>
            <a:off x="0" y="10162440"/>
            <a:ext cx="3325320" cy="532080"/>
          </a:xfrm>
          <a:prstGeom prst="rect">
            <a:avLst/>
          </a:prstGeom>
          <a:noFill/>
          <a:ln w="0">
            <a:noFill/>
          </a:ln>
        </p:spPr>
        <p:txBody>
          <a:bodyPr lIns="0" tIns="0" rIns="0" bIns="0" anchor="b">
            <a:noAutofit/>
          </a:bodyPr>
          <a:lstStyle>
            <a:lvl1pPr indent="0" algn="l" defTabSz="914400">
              <a:lnSpc>
                <a:spcPct val="100000"/>
              </a:lnSpc>
              <a:buNone/>
              <a:tabLst>
                <a:tab pos="0" algn="l"/>
              </a:tabLst>
              <a:defRPr lang="ru-RU" sz="1400" b="0" u="none" strike="noStrike">
                <a:solidFill>
                  <a:srgbClr val="000000"/>
                </a:solidFill>
                <a:effectLst/>
                <a:uFillTx/>
                <a:latin typeface="Times New Roman"/>
                <a:ea typeface="+mn-ea"/>
              </a:defRPr>
            </a:lvl1pPr>
          </a:lstStyle>
          <a:p>
            <a:pPr indent="0" algn="l" defTabSz="914400">
              <a:lnSpc>
                <a:spcPct val="100000"/>
              </a:lnSpc>
              <a:buNone/>
              <a:tabLst>
                <a:tab pos="0" algn="l"/>
              </a:tabLst>
            </a:pPr>
            <a:r>
              <a:rPr lang="ru-RU" sz="1400" b="0" u="none" strike="noStrike">
                <a:solidFill>
                  <a:srgbClr val="000000"/>
                </a:solidFill>
                <a:effectLst/>
                <a:uFillTx/>
                <a:latin typeface="Times New Roman"/>
                <a:ea typeface="+mn-ea"/>
              </a:rPr>
              <a:t>Министерство инвестиционного развития Смоленской области </a:t>
            </a:r>
            <a:endParaRPr lang="ru-RU" sz="1400" b="0" u="none" strike="noStrike">
              <a:solidFill>
                <a:srgbClr val="000000"/>
              </a:solidFill>
              <a:effectLst/>
              <a:uFillTx/>
              <a:latin typeface="Times New Roman"/>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 name="TextShape 1"/>
          <p:cNvSpPr/>
          <p:nvPr/>
        </p:nvSpPr>
        <p:spPr>
          <a:xfrm>
            <a:off x="4339440" y="10161720"/>
            <a:ext cx="3323520" cy="531000"/>
          </a:xfrm>
          <a:prstGeom prst="rect">
            <a:avLst/>
          </a:prstGeom>
          <a:noFill/>
          <a:ln w="9360">
            <a:noFill/>
          </a:ln>
        </p:spPr>
        <p:style>
          <a:lnRef idx="0">
            <a:scrgbClr r="0" g="0" b="0"/>
          </a:lnRef>
          <a:fillRef idx="0">
            <a:scrgbClr r="0" g="0" b="0"/>
          </a:fillRef>
          <a:effectRef idx="0">
            <a:scrgbClr r="0" g="0" b="0"/>
          </a:effectRef>
          <a:fontRef idx="minor"/>
        </p:style>
        <p:txBody>
          <a:bodyPr lIns="0" tIns="0" rIns="0" bIns="0" anchor="b">
            <a:noAutofit/>
          </a:bodyPr>
          <a:lstStyle/>
          <a:p>
            <a:pPr algn="r" defTabSz="914400">
              <a:lnSpc>
                <a:spcPct val="93000"/>
              </a:lnSpc>
            </a:pPr>
            <a:fld id="{124E6349-ABEE-4230-B4E9-DBC9A8F50E8A}" type="slidenum">
              <a:rPr lang="ru-RU" sz="1400" b="0" u="none" strike="noStrike">
                <a:solidFill>
                  <a:srgbClr val="000000"/>
                </a:solidFill>
                <a:effectLst/>
                <a:uFillTx/>
                <a:latin typeface="Times New Roman"/>
                <a:ea typeface="Microsoft YaHei"/>
              </a:rPr>
              <a:t>25</a:t>
            </a:fld>
            <a:endParaRPr lang="ru-RU" sz="1400" b="0" u="none" strike="noStrike">
              <a:solidFill>
                <a:srgbClr val="000000"/>
              </a:solidFill>
              <a:effectLst/>
              <a:uFillTx/>
              <a:latin typeface="Arial"/>
            </a:endParaRPr>
          </a:p>
        </p:txBody>
      </p:sp>
      <p:sp>
        <p:nvSpPr>
          <p:cNvPr id="984" name="PlaceHolder 1"/>
          <p:cNvSpPr>
            <a:spLocks noGrp="1"/>
          </p:cNvSpPr>
          <p:nvPr>
            <p:ph type="body"/>
          </p:nvPr>
        </p:nvSpPr>
        <p:spPr>
          <a:xfrm>
            <a:off x="686160" y="4786920"/>
            <a:ext cx="5479920" cy="3910680"/>
          </a:xfrm>
          <a:prstGeom prst="rect">
            <a:avLst/>
          </a:prstGeom>
          <a:noFill/>
          <a:ln w="0">
            <a:noFill/>
          </a:ln>
        </p:spPr>
        <p:txBody>
          <a:bodyPr lIns="0" tIns="0" rIns="0" bIns="0" anchor="ctr">
            <a:noAutofit/>
          </a:bodyPr>
          <a:lstStyle/>
          <a:p>
            <a:pPr indent="0" algn="l">
              <a:buNone/>
            </a:pPr>
            <a:endParaRPr lang="ru-RU" sz="1800" b="0" u="none" strike="noStrike">
              <a:solidFill>
                <a:srgbClr val="000000"/>
              </a:solidFill>
              <a:effectLst/>
              <a:uFillTx/>
              <a:latin typeface="Arial"/>
            </a:endParaRPr>
          </a:p>
        </p:txBody>
      </p:sp>
      <p:sp>
        <p:nvSpPr>
          <p:cNvPr id="985" name="CustomShape 3"/>
          <p:cNvSpPr/>
          <p:nvPr/>
        </p:nvSpPr>
        <p:spPr>
          <a:xfrm>
            <a:off x="3883680" y="9448560"/>
            <a:ext cx="2966400" cy="4928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ru-RU" sz="1800" b="0" u="none" strike="noStrike">
              <a:solidFill>
                <a:srgbClr val="000000"/>
              </a:solidFill>
              <a:effectLst/>
              <a:uFillTx/>
              <a:latin typeface="Arial"/>
            </a:endParaRPr>
          </a:p>
        </p:txBody>
      </p:sp>
      <p:sp>
        <p:nvSpPr>
          <p:cNvPr id="986" name="PlaceHolder 2"/>
          <p:cNvSpPr>
            <a:spLocks noGrp="1"/>
          </p:cNvSpPr>
          <p:nvPr>
            <p:ph type="ftr" idx="30"/>
          </p:nvPr>
        </p:nvSpPr>
        <p:spPr>
          <a:xfrm>
            <a:off x="0" y="10162440"/>
            <a:ext cx="3325320" cy="532080"/>
          </a:xfrm>
          <a:prstGeom prst="rect">
            <a:avLst/>
          </a:prstGeom>
          <a:noFill/>
          <a:ln w="0">
            <a:noFill/>
          </a:ln>
        </p:spPr>
        <p:txBody>
          <a:bodyPr lIns="0" tIns="0" rIns="0" bIns="0" anchor="b">
            <a:noAutofit/>
          </a:bodyPr>
          <a:lstStyle>
            <a:lvl1pPr indent="0" algn="l" defTabSz="914400">
              <a:lnSpc>
                <a:spcPct val="100000"/>
              </a:lnSpc>
              <a:buNone/>
              <a:tabLst>
                <a:tab pos="0" algn="l"/>
              </a:tabLst>
              <a:defRPr lang="ru-RU" sz="1400" b="0" u="none" strike="noStrike">
                <a:solidFill>
                  <a:srgbClr val="000000"/>
                </a:solidFill>
                <a:effectLst/>
                <a:uFillTx/>
                <a:latin typeface="Times New Roman"/>
                <a:ea typeface="+mn-ea"/>
              </a:defRPr>
            </a:lvl1pPr>
          </a:lstStyle>
          <a:p>
            <a:pPr indent="0" algn="l" defTabSz="914400">
              <a:lnSpc>
                <a:spcPct val="100000"/>
              </a:lnSpc>
              <a:buNone/>
              <a:tabLst>
                <a:tab pos="0" algn="l"/>
              </a:tabLst>
            </a:pPr>
            <a:r>
              <a:rPr lang="ru-RU" sz="1400" b="0" u="none" strike="noStrike">
                <a:solidFill>
                  <a:srgbClr val="000000"/>
                </a:solidFill>
                <a:effectLst/>
                <a:uFillTx/>
                <a:latin typeface="Times New Roman"/>
                <a:ea typeface="+mn-ea"/>
              </a:rPr>
              <a:t>Министерство инвестиционного развития Смоленской области </a:t>
            </a:r>
            <a:endParaRPr lang="ru-RU" sz="1400" b="0" u="none" strike="noStrike">
              <a:solidFill>
                <a:srgbClr val="000000"/>
              </a:solidFill>
              <a:effectLst/>
              <a:uFillTx/>
              <a:latin typeface="Times New Roman"/>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7" name="TextShape 1"/>
          <p:cNvSpPr/>
          <p:nvPr/>
        </p:nvSpPr>
        <p:spPr>
          <a:xfrm>
            <a:off x="4339440" y="10161720"/>
            <a:ext cx="3323520" cy="531000"/>
          </a:xfrm>
          <a:prstGeom prst="rect">
            <a:avLst/>
          </a:prstGeom>
          <a:noFill/>
          <a:ln w="9360">
            <a:noFill/>
          </a:ln>
        </p:spPr>
        <p:style>
          <a:lnRef idx="0">
            <a:scrgbClr r="0" g="0" b="0"/>
          </a:lnRef>
          <a:fillRef idx="0">
            <a:scrgbClr r="0" g="0" b="0"/>
          </a:fillRef>
          <a:effectRef idx="0">
            <a:scrgbClr r="0" g="0" b="0"/>
          </a:effectRef>
          <a:fontRef idx="minor"/>
        </p:style>
        <p:txBody>
          <a:bodyPr lIns="0" tIns="0" rIns="0" bIns="0" anchor="b">
            <a:noAutofit/>
          </a:bodyPr>
          <a:lstStyle/>
          <a:p>
            <a:pPr algn="r" defTabSz="914400">
              <a:lnSpc>
                <a:spcPct val="93000"/>
              </a:lnSpc>
            </a:pPr>
            <a:fld id="{8A9124A4-B763-4B86-A2A2-72A1936D9761}" type="slidenum">
              <a:rPr lang="ru-RU" sz="1400" b="0" u="none" strike="noStrike">
                <a:solidFill>
                  <a:srgbClr val="000000"/>
                </a:solidFill>
                <a:effectLst/>
                <a:uFillTx/>
                <a:latin typeface="Times New Roman"/>
                <a:ea typeface="Microsoft YaHei"/>
              </a:rPr>
              <a:t>26</a:t>
            </a:fld>
            <a:endParaRPr lang="ru-RU" sz="1400" b="0" u="none" strike="noStrike">
              <a:solidFill>
                <a:srgbClr val="000000"/>
              </a:solidFill>
              <a:effectLst/>
              <a:uFillTx/>
              <a:latin typeface="Arial"/>
            </a:endParaRPr>
          </a:p>
        </p:txBody>
      </p:sp>
      <p:sp>
        <p:nvSpPr>
          <p:cNvPr id="988" name="PlaceHolder 1"/>
          <p:cNvSpPr>
            <a:spLocks noGrp="1"/>
          </p:cNvSpPr>
          <p:nvPr>
            <p:ph type="body"/>
          </p:nvPr>
        </p:nvSpPr>
        <p:spPr>
          <a:xfrm>
            <a:off x="686160" y="4786920"/>
            <a:ext cx="5479920" cy="3910680"/>
          </a:xfrm>
          <a:prstGeom prst="rect">
            <a:avLst/>
          </a:prstGeom>
          <a:noFill/>
          <a:ln w="0">
            <a:noFill/>
          </a:ln>
        </p:spPr>
        <p:txBody>
          <a:bodyPr lIns="0" tIns="0" rIns="0" bIns="0" anchor="t">
            <a:noAutofit/>
          </a:bodyPr>
          <a:lstStyle/>
          <a:p>
            <a:pPr marL="217440" indent="-212040" algn="l">
              <a:lnSpc>
                <a:spcPct val="100000"/>
              </a:lnSpc>
              <a:buNone/>
              <a:tabLst>
                <a:tab pos="0" algn="l"/>
              </a:tabLst>
            </a:pPr>
            <a:r>
              <a:rPr lang="ru-RU" sz="2000" b="0" u="none" strike="noStrike">
                <a:solidFill>
                  <a:srgbClr val="000000"/>
                </a:solidFill>
                <a:effectLst/>
                <a:uFillTx/>
                <a:latin typeface="Arial"/>
                <a:ea typeface="Microsoft YaHei"/>
              </a:rPr>
              <a:t>10</a:t>
            </a:r>
            <a:endParaRPr lang="ru-RU" sz="2000" b="0" u="none" strike="noStrike">
              <a:solidFill>
                <a:srgbClr val="000000"/>
              </a:solidFill>
              <a:effectLst/>
              <a:uFillTx/>
              <a:latin typeface="Arial"/>
            </a:endParaRPr>
          </a:p>
        </p:txBody>
      </p:sp>
      <p:sp>
        <p:nvSpPr>
          <p:cNvPr id="989" name="CustomShape 3"/>
          <p:cNvSpPr/>
          <p:nvPr/>
        </p:nvSpPr>
        <p:spPr>
          <a:xfrm>
            <a:off x="3883680" y="9448560"/>
            <a:ext cx="2966400" cy="4928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ru-RU" sz="1800" b="0" u="none" strike="noStrike">
              <a:solidFill>
                <a:srgbClr val="000000"/>
              </a:solidFill>
              <a:effectLst/>
              <a:uFillTx/>
              <a:latin typeface="Arial"/>
            </a:endParaRPr>
          </a:p>
        </p:txBody>
      </p:sp>
      <p:sp>
        <p:nvSpPr>
          <p:cNvPr id="990" name="PlaceHolder 2"/>
          <p:cNvSpPr>
            <a:spLocks noGrp="1"/>
          </p:cNvSpPr>
          <p:nvPr>
            <p:ph type="ftr" idx="31"/>
          </p:nvPr>
        </p:nvSpPr>
        <p:spPr>
          <a:xfrm>
            <a:off x="0" y="10162440"/>
            <a:ext cx="3325320" cy="532080"/>
          </a:xfrm>
          <a:prstGeom prst="rect">
            <a:avLst/>
          </a:prstGeom>
          <a:noFill/>
          <a:ln w="0">
            <a:noFill/>
          </a:ln>
        </p:spPr>
        <p:txBody>
          <a:bodyPr lIns="0" tIns="0" rIns="0" bIns="0" anchor="b">
            <a:noAutofit/>
          </a:bodyPr>
          <a:lstStyle>
            <a:lvl1pPr indent="0" algn="l" defTabSz="914400">
              <a:lnSpc>
                <a:spcPct val="100000"/>
              </a:lnSpc>
              <a:buNone/>
              <a:tabLst>
                <a:tab pos="0" algn="l"/>
              </a:tabLst>
              <a:defRPr lang="ru-RU" sz="1400" b="0" u="none" strike="noStrike">
                <a:solidFill>
                  <a:srgbClr val="000000"/>
                </a:solidFill>
                <a:effectLst/>
                <a:uFillTx/>
                <a:latin typeface="Times New Roman"/>
                <a:ea typeface="+mn-ea"/>
              </a:defRPr>
            </a:lvl1pPr>
          </a:lstStyle>
          <a:p>
            <a:pPr indent="0" algn="l" defTabSz="914400">
              <a:lnSpc>
                <a:spcPct val="100000"/>
              </a:lnSpc>
              <a:buNone/>
              <a:tabLst>
                <a:tab pos="0" algn="l"/>
              </a:tabLst>
            </a:pPr>
            <a:r>
              <a:rPr lang="ru-RU" sz="1400" b="0" u="none" strike="noStrike">
                <a:solidFill>
                  <a:srgbClr val="000000"/>
                </a:solidFill>
                <a:effectLst/>
                <a:uFillTx/>
                <a:latin typeface="Times New Roman"/>
                <a:ea typeface="+mn-ea"/>
              </a:rPr>
              <a:t>Министерство инвестиционного развития Смоленской области </a:t>
            </a:r>
            <a:endParaRPr lang="ru-RU" sz="1400" b="0" u="none" strike="noStrike">
              <a:solidFill>
                <a:srgbClr val="000000"/>
              </a:solidFill>
              <a:effectLst/>
              <a:uFillTx/>
              <a:latin typeface="Times New Roman"/>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1" name="TextShape 1"/>
          <p:cNvSpPr/>
          <p:nvPr/>
        </p:nvSpPr>
        <p:spPr>
          <a:xfrm>
            <a:off x="4339440" y="10161720"/>
            <a:ext cx="3323520" cy="531000"/>
          </a:xfrm>
          <a:prstGeom prst="rect">
            <a:avLst/>
          </a:prstGeom>
          <a:noFill/>
          <a:ln w="9360">
            <a:noFill/>
          </a:ln>
        </p:spPr>
        <p:style>
          <a:lnRef idx="0">
            <a:scrgbClr r="0" g="0" b="0"/>
          </a:lnRef>
          <a:fillRef idx="0">
            <a:scrgbClr r="0" g="0" b="0"/>
          </a:fillRef>
          <a:effectRef idx="0">
            <a:scrgbClr r="0" g="0" b="0"/>
          </a:effectRef>
          <a:fontRef idx="minor"/>
        </p:style>
        <p:txBody>
          <a:bodyPr lIns="0" tIns="0" rIns="0" bIns="0" anchor="b">
            <a:noAutofit/>
          </a:bodyPr>
          <a:lstStyle/>
          <a:p>
            <a:pPr algn="r" defTabSz="914400">
              <a:lnSpc>
                <a:spcPct val="93000"/>
              </a:lnSpc>
            </a:pPr>
            <a:fld id="{7AD20DED-01B1-4FDB-90B8-D6162D3D9984}" type="slidenum">
              <a:rPr lang="ru-RU" sz="1400" b="0" u="none" strike="noStrike">
                <a:solidFill>
                  <a:srgbClr val="000000"/>
                </a:solidFill>
                <a:effectLst/>
                <a:uFillTx/>
                <a:latin typeface="Times New Roman"/>
                <a:ea typeface="Microsoft YaHei"/>
              </a:rPr>
              <a:t>27</a:t>
            </a:fld>
            <a:endParaRPr lang="ru-RU" sz="1400" b="0" u="none" strike="noStrike">
              <a:solidFill>
                <a:srgbClr val="000000"/>
              </a:solidFill>
              <a:effectLst/>
              <a:uFillTx/>
              <a:latin typeface="Arial"/>
            </a:endParaRPr>
          </a:p>
        </p:txBody>
      </p:sp>
      <p:sp>
        <p:nvSpPr>
          <p:cNvPr id="992" name="PlaceHolder 1"/>
          <p:cNvSpPr>
            <a:spLocks noGrp="1"/>
          </p:cNvSpPr>
          <p:nvPr>
            <p:ph type="body"/>
          </p:nvPr>
        </p:nvSpPr>
        <p:spPr>
          <a:xfrm>
            <a:off x="766440" y="5081040"/>
            <a:ext cx="6132240" cy="4811040"/>
          </a:xfrm>
          <a:prstGeom prst="rect">
            <a:avLst/>
          </a:prstGeom>
          <a:noFill/>
          <a:ln w="0">
            <a:noFill/>
          </a:ln>
        </p:spPr>
        <p:txBody>
          <a:bodyPr lIns="0" tIns="0" rIns="0" bIns="0" anchor="ctr">
            <a:noAutofit/>
          </a:bodyPr>
          <a:lstStyle/>
          <a:p>
            <a:pPr indent="0" algn="l">
              <a:buNone/>
            </a:pPr>
            <a:endParaRPr lang="ru-RU" sz="1800" b="0" u="none" strike="noStrike">
              <a:solidFill>
                <a:srgbClr val="000000"/>
              </a:solidFill>
              <a:effectLst/>
              <a:uFillTx/>
              <a:latin typeface="Arial"/>
            </a:endParaRPr>
          </a:p>
        </p:txBody>
      </p:sp>
      <p:sp>
        <p:nvSpPr>
          <p:cNvPr id="993" name="PlaceHolder 2"/>
          <p:cNvSpPr>
            <a:spLocks noGrp="1"/>
          </p:cNvSpPr>
          <p:nvPr>
            <p:ph type="ftr" idx="32"/>
          </p:nvPr>
        </p:nvSpPr>
        <p:spPr>
          <a:xfrm>
            <a:off x="0" y="10162440"/>
            <a:ext cx="3325320" cy="532080"/>
          </a:xfrm>
          <a:prstGeom prst="rect">
            <a:avLst/>
          </a:prstGeom>
          <a:noFill/>
          <a:ln w="0">
            <a:noFill/>
          </a:ln>
        </p:spPr>
        <p:txBody>
          <a:bodyPr lIns="0" tIns="0" rIns="0" bIns="0" anchor="b">
            <a:noAutofit/>
          </a:bodyPr>
          <a:lstStyle>
            <a:lvl1pPr indent="0" algn="l" defTabSz="914400">
              <a:lnSpc>
                <a:spcPct val="100000"/>
              </a:lnSpc>
              <a:buNone/>
              <a:tabLst>
                <a:tab pos="0" algn="l"/>
              </a:tabLst>
              <a:defRPr lang="ru-RU" sz="1400" b="0" u="none" strike="noStrike">
                <a:solidFill>
                  <a:srgbClr val="000000"/>
                </a:solidFill>
                <a:effectLst/>
                <a:uFillTx/>
                <a:latin typeface="Times New Roman"/>
                <a:ea typeface="+mn-ea"/>
              </a:defRPr>
            </a:lvl1pPr>
          </a:lstStyle>
          <a:p>
            <a:pPr indent="0" algn="l" defTabSz="914400">
              <a:lnSpc>
                <a:spcPct val="100000"/>
              </a:lnSpc>
              <a:buNone/>
              <a:tabLst>
                <a:tab pos="0" algn="l"/>
              </a:tabLst>
            </a:pPr>
            <a:r>
              <a:rPr lang="ru-RU" sz="1400" b="0" u="none" strike="noStrike">
                <a:solidFill>
                  <a:srgbClr val="000000"/>
                </a:solidFill>
                <a:effectLst/>
                <a:uFillTx/>
                <a:latin typeface="Times New Roman"/>
                <a:ea typeface="+mn-ea"/>
              </a:rPr>
              <a:t>Министерство инвестиционного развития Смоленской области </a:t>
            </a:r>
            <a:endParaRPr lang="ru-RU" sz="1400" b="0" u="none" strike="noStrike">
              <a:solidFill>
                <a:srgbClr val="000000"/>
              </a:solidFill>
              <a:effectLst/>
              <a:uFillTx/>
              <a:latin typeface="Times New Roman"/>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4" name="TextShape 1"/>
          <p:cNvSpPr/>
          <p:nvPr/>
        </p:nvSpPr>
        <p:spPr>
          <a:xfrm>
            <a:off x="4339440" y="10161720"/>
            <a:ext cx="3323520" cy="531000"/>
          </a:xfrm>
          <a:prstGeom prst="rect">
            <a:avLst/>
          </a:prstGeom>
          <a:noFill/>
          <a:ln w="9360">
            <a:noFill/>
          </a:ln>
        </p:spPr>
        <p:style>
          <a:lnRef idx="0">
            <a:scrgbClr r="0" g="0" b="0"/>
          </a:lnRef>
          <a:fillRef idx="0">
            <a:scrgbClr r="0" g="0" b="0"/>
          </a:fillRef>
          <a:effectRef idx="0">
            <a:scrgbClr r="0" g="0" b="0"/>
          </a:effectRef>
          <a:fontRef idx="minor"/>
        </p:style>
        <p:txBody>
          <a:bodyPr lIns="0" tIns="0" rIns="0" bIns="0" anchor="b">
            <a:noAutofit/>
          </a:bodyPr>
          <a:lstStyle/>
          <a:p>
            <a:pPr algn="r" defTabSz="914400">
              <a:lnSpc>
                <a:spcPct val="93000"/>
              </a:lnSpc>
            </a:pPr>
            <a:fld id="{378134C2-1D7F-4E22-9AF6-D3EB4AEFC828}" type="slidenum">
              <a:rPr lang="ru-RU" sz="1400" b="0" u="none" strike="noStrike">
                <a:solidFill>
                  <a:srgbClr val="000000"/>
                </a:solidFill>
                <a:effectLst/>
                <a:uFillTx/>
                <a:latin typeface="Times New Roman"/>
                <a:ea typeface="Microsoft YaHei"/>
              </a:rPr>
              <a:t>28</a:t>
            </a:fld>
            <a:endParaRPr lang="ru-RU" sz="1400" b="0" u="none" strike="noStrike">
              <a:solidFill>
                <a:srgbClr val="000000"/>
              </a:solidFill>
              <a:effectLst/>
              <a:uFillTx/>
              <a:latin typeface="Arial"/>
            </a:endParaRPr>
          </a:p>
        </p:txBody>
      </p:sp>
      <p:sp>
        <p:nvSpPr>
          <p:cNvPr id="995" name="PlaceHolder 1"/>
          <p:cNvSpPr>
            <a:spLocks noGrp="1"/>
          </p:cNvSpPr>
          <p:nvPr>
            <p:ph type="body"/>
          </p:nvPr>
        </p:nvSpPr>
        <p:spPr>
          <a:xfrm>
            <a:off x="686160" y="4786920"/>
            <a:ext cx="5479920" cy="3910680"/>
          </a:xfrm>
          <a:prstGeom prst="rect">
            <a:avLst/>
          </a:prstGeom>
          <a:noFill/>
          <a:ln w="0">
            <a:noFill/>
          </a:ln>
        </p:spPr>
        <p:txBody>
          <a:bodyPr lIns="0" tIns="0" rIns="0" bIns="0" anchor="ctr">
            <a:noAutofit/>
          </a:bodyPr>
          <a:lstStyle/>
          <a:p>
            <a:pPr indent="0" algn="l">
              <a:buNone/>
            </a:pPr>
            <a:endParaRPr lang="ru-RU" sz="1800" b="0" u="none" strike="noStrike">
              <a:solidFill>
                <a:srgbClr val="000000"/>
              </a:solidFill>
              <a:effectLst/>
              <a:uFillTx/>
              <a:latin typeface="Arial"/>
            </a:endParaRPr>
          </a:p>
        </p:txBody>
      </p:sp>
      <p:sp>
        <p:nvSpPr>
          <p:cNvPr id="996" name="CustomShape 3"/>
          <p:cNvSpPr/>
          <p:nvPr/>
        </p:nvSpPr>
        <p:spPr>
          <a:xfrm>
            <a:off x="3883680" y="9448560"/>
            <a:ext cx="2966400" cy="4928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ru-RU" sz="1800" b="0" u="none" strike="noStrike">
              <a:solidFill>
                <a:srgbClr val="000000"/>
              </a:solidFill>
              <a:effectLst/>
              <a:uFillTx/>
              <a:latin typeface="Arial"/>
            </a:endParaRPr>
          </a:p>
        </p:txBody>
      </p:sp>
      <p:sp>
        <p:nvSpPr>
          <p:cNvPr id="997" name="PlaceHolder 2"/>
          <p:cNvSpPr>
            <a:spLocks noGrp="1"/>
          </p:cNvSpPr>
          <p:nvPr>
            <p:ph type="ftr" idx="33"/>
          </p:nvPr>
        </p:nvSpPr>
        <p:spPr>
          <a:xfrm>
            <a:off x="0" y="10162440"/>
            <a:ext cx="3325320" cy="532080"/>
          </a:xfrm>
          <a:prstGeom prst="rect">
            <a:avLst/>
          </a:prstGeom>
          <a:noFill/>
          <a:ln w="0">
            <a:noFill/>
          </a:ln>
        </p:spPr>
        <p:txBody>
          <a:bodyPr lIns="0" tIns="0" rIns="0" bIns="0" anchor="b">
            <a:noAutofit/>
          </a:bodyPr>
          <a:lstStyle>
            <a:lvl1pPr indent="0" algn="l" defTabSz="914400">
              <a:lnSpc>
                <a:spcPct val="100000"/>
              </a:lnSpc>
              <a:buNone/>
              <a:tabLst>
                <a:tab pos="0" algn="l"/>
              </a:tabLst>
              <a:defRPr lang="ru-RU" sz="1400" b="0" u="none" strike="noStrike">
                <a:solidFill>
                  <a:srgbClr val="000000"/>
                </a:solidFill>
                <a:effectLst/>
                <a:uFillTx/>
                <a:latin typeface="Times New Roman"/>
                <a:ea typeface="+mn-ea"/>
              </a:defRPr>
            </a:lvl1pPr>
          </a:lstStyle>
          <a:p>
            <a:pPr indent="0" algn="l" defTabSz="914400">
              <a:lnSpc>
                <a:spcPct val="100000"/>
              </a:lnSpc>
              <a:buNone/>
              <a:tabLst>
                <a:tab pos="0" algn="l"/>
              </a:tabLst>
            </a:pPr>
            <a:r>
              <a:rPr lang="ru-RU" sz="1400" b="0" u="none" strike="noStrike">
                <a:solidFill>
                  <a:srgbClr val="000000"/>
                </a:solidFill>
                <a:effectLst/>
                <a:uFillTx/>
                <a:latin typeface="Times New Roman"/>
                <a:ea typeface="+mn-ea"/>
              </a:rPr>
              <a:t>Министерство инвестиционного развития Смоленской области </a:t>
            </a:r>
            <a:endParaRPr lang="ru-RU" sz="1400" b="0" u="none" strike="noStrike">
              <a:solidFill>
                <a:srgbClr val="000000"/>
              </a:solidFill>
              <a:effectLst/>
              <a:uFillTx/>
              <a:latin typeface="Times New Roman"/>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8" name="PlaceHolder 1"/>
          <p:cNvSpPr>
            <a:spLocks noGrp="1"/>
          </p:cNvSpPr>
          <p:nvPr>
            <p:ph type="body"/>
          </p:nvPr>
        </p:nvSpPr>
        <p:spPr>
          <a:xfrm>
            <a:off x="766440" y="5081040"/>
            <a:ext cx="6130800" cy="4809240"/>
          </a:xfrm>
          <a:prstGeom prst="rect">
            <a:avLst/>
          </a:prstGeom>
          <a:noFill/>
          <a:ln w="0">
            <a:noFill/>
          </a:ln>
        </p:spPr>
        <p:txBody>
          <a:bodyPr lIns="0" tIns="0" rIns="0" bIns="0" anchor="t">
            <a:noAutofit/>
          </a:bodyPr>
          <a:lstStyle/>
          <a:p>
            <a:pPr indent="0" algn="l">
              <a:buNone/>
            </a:pPr>
            <a:endParaRPr lang="ru-RU" sz="1800" b="0" u="none" strike="noStrike">
              <a:solidFill>
                <a:srgbClr val="000000"/>
              </a:solidFill>
              <a:effectLst/>
              <a:uFillTx/>
              <a:latin typeface="Arial"/>
            </a:endParaRPr>
          </a:p>
        </p:txBody>
      </p:sp>
      <p:sp>
        <p:nvSpPr>
          <p:cNvPr id="999" name="TextShape 2"/>
          <p:cNvSpPr/>
          <p:nvPr/>
        </p:nvSpPr>
        <p:spPr>
          <a:xfrm>
            <a:off x="4339440" y="10161720"/>
            <a:ext cx="3323520" cy="531000"/>
          </a:xfrm>
          <a:prstGeom prst="rect">
            <a:avLst/>
          </a:prstGeom>
          <a:noFill/>
          <a:ln w="9360">
            <a:noFill/>
          </a:ln>
        </p:spPr>
        <p:style>
          <a:lnRef idx="0">
            <a:scrgbClr r="0" g="0" b="0"/>
          </a:lnRef>
          <a:fillRef idx="0">
            <a:scrgbClr r="0" g="0" b="0"/>
          </a:fillRef>
          <a:effectRef idx="0">
            <a:scrgbClr r="0" g="0" b="0"/>
          </a:effectRef>
          <a:fontRef idx="minor"/>
        </p:style>
        <p:txBody>
          <a:bodyPr lIns="0" tIns="0" rIns="0" bIns="0" anchor="b">
            <a:noAutofit/>
          </a:bodyPr>
          <a:lstStyle/>
          <a:p>
            <a:pPr algn="r" defTabSz="914400">
              <a:lnSpc>
                <a:spcPct val="93000"/>
              </a:lnSpc>
            </a:pPr>
            <a:fld id="{2A4941AE-3280-412B-9044-27234047E3B2}" type="slidenum">
              <a:rPr lang="ru-RU" sz="1400" b="0" u="none" strike="noStrike">
                <a:solidFill>
                  <a:srgbClr val="000000"/>
                </a:solidFill>
                <a:effectLst/>
                <a:uFillTx/>
                <a:latin typeface="Times New Roman"/>
                <a:ea typeface="Microsoft YaHei"/>
              </a:rPr>
              <a:t>29</a:t>
            </a:fld>
            <a:endParaRPr lang="ru-RU" sz="1400" b="0" u="none" strike="noStrike">
              <a:solidFill>
                <a:srgbClr val="000000"/>
              </a:solidFill>
              <a:effectLst/>
              <a:uFillTx/>
              <a:latin typeface="Arial"/>
            </a:endParaRPr>
          </a:p>
        </p:txBody>
      </p:sp>
      <p:sp>
        <p:nvSpPr>
          <p:cNvPr id="1000" name="PlaceHolder 2"/>
          <p:cNvSpPr>
            <a:spLocks noGrp="1"/>
          </p:cNvSpPr>
          <p:nvPr>
            <p:ph type="ftr" idx="34"/>
          </p:nvPr>
        </p:nvSpPr>
        <p:spPr>
          <a:xfrm>
            <a:off x="0" y="10162440"/>
            <a:ext cx="3325320" cy="532080"/>
          </a:xfrm>
          <a:prstGeom prst="rect">
            <a:avLst/>
          </a:prstGeom>
          <a:noFill/>
          <a:ln w="0">
            <a:noFill/>
          </a:ln>
        </p:spPr>
        <p:txBody>
          <a:bodyPr lIns="0" tIns="0" rIns="0" bIns="0" anchor="b">
            <a:noAutofit/>
          </a:bodyPr>
          <a:lstStyle>
            <a:lvl1pPr indent="0" algn="l" defTabSz="914400">
              <a:lnSpc>
                <a:spcPct val="100000"/>
              </a:lnSpc>
              <a:buNone/>
              <a:tabLst>
                <a:tab pos="0" algn="l"/>
              </a:tabLst>
              <a:defRPr lang="ru-RU" sz="1400" b="0" u="none" strike="noStrike">
                <a:solidFill>
                  <a:srgbClr val="000000"/>
                </a:solidFill>
                <a:effectLst/>
                <a:uFillTx/>
                <a:latin typeface="Times New Roman"/>
                <a:ea typeface="+mn-ea"/>
              </a:defRPr>
            </a:lvl1pPr>
          </a:lstStyle>
          <a:p>
            <a:pPr indent="0" algn="l" defTabSz="914400">
              <a:lnSpc>
                <a:spcPct val="100000"/>
              </a:lnSpc>
              <a:buNone/>
              <a:tabLst>
                <a:tab pos="0" algn="l"/>
              </a:tabLst>
            </a:pPr>
            <a:r>
              <a:rPr lang="ru-RU" sz="1400" b="0" u="none" strike="noStrike">
                <a:solidFill>
                  <a:srgbClr val="000000"/>
                </a:solidFill>
                <a:effectLst/>
                <a:uFillTx/>
                <a:latin typeface="Times New Roman"/>
                <a:ea typeface="+mn-ea"/>
              </a:rPr>
              <a:t>Министерство инвестиционного развития Смоленской области </a:t>
            </a:r>
            <a:endParaRPr lang="ru-RU" sz="1400" b="0" u="none" strike="noStrike">
              <a:solidFill>
                <a:srgbClr val="000000"/>
              </a:solidFill>
              <a:effectLst/>
              <a:uFillTx/>
              <a:latin typeface="Times New Roman"/>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1" name="TextShape 1"/>
          <p:cNvSpPr/>
          <p:nvPr/>
        </p:nvSpPr>
        <p:spPr>
          <a:xfrm>
            <a:off x="4339440" y="10161720"/>
            <a:ext cx="3323520" cy="531000"/>
          </a:xfrm>
          <a:prstGeom prst="rect">
            <a:avLst/>
          </a:prstGeom>
          <a:noFill/>
          <a:ln w="9360">
            <a:noFill/>
          </a:ln>
        </p:spPr>
        <p:style>
          <a:lnRef idx="0">
            <a:scrgbClr r="0" g="0" b="0"/>
          </a:lnRef>
          <a:fillRef idx="0">
            <a:scrgbClr r="0" g="0" b="0"/>
          </a:fillRef>
          <a:effectRef idx="0">
            <a:scrgbClr r="0" g="0" b="0"/>
          </a:effectRef>
          <a:fontRef idx="minor"/>
        </p:style>
        <p:txBody>
          <a:bodyPr lIns="0" tIns="0" rIns="0" bIns="0" anchor="b">
            <a:noAutofit/>
          </a:bodyPr>
          <a:lstStyle/>
          <a:p>
            <a:pPr algn="r" defTabSz="914400">
              <a:lnSpc>
                <a:spcPct val="93000"/>
              </a:lnSpc>
            </a:pPr>
            <a:fld id="{B2A9D537-FFE3-4275-9AFF-E07535B4ACCC}" type="slidenum">
              <a:rPr lang="ru-RU" sz="1400" b="0" u="none" strike="noStrike">
                <a:solidFill>
                  <a:srgbClr val="000000"/>
                </a:solidFill>
                <a:effectLst/>
                <a:uFillTx/>
                <a:latin typeface="Times New Roman"/>
                <a:ea typeface="Microsoft YaHei"/>
              </a:rPr>
              <a:t>30</a:t>
            </a:fld>
            <a:endParaRPr lang="ru-RU" sz="1400" b="0" u="none" strike="noStrike">
              <a:solidFill>
                <a:srgbClr val="000000"/>
              </a:solidFill>
              <a:effectLst/>
              <a:uFillTx/>
              <a:latin typeface="Arial"/>
            </a:endParaRPr>
          </a:p>
        </p:txBody>
      </p:sp>
      <p:sp>
        <p:nvSpPr>
          <p:cNvPr id="1002" name="PlaceHolder 1"/>
          <p:cNvSpPr>
            <a:spLocks noGrp="1"/>
          </p:cNvSpPr>
          <p:nvPr>
            <p:ph type="body"/>
          </p:nvPr>
        </p:nvSpPr>
        <p:spPr>
          <a:xfrm>
            <a:off x="686160" y="4725000"/>
            <a:ext cx="5483160" cy="4473000"/>
          </a:xfrm>
          <a:prstGeom prst="rect">
            <a:avLst/>
          </a:prstGeom>
          <a:noFill/>
          <a:ln w="0">
            <a:noFill/>
          </a:ln>
        </p:spPr>
        <p:txBody>
          <a:bodyPr lIns="0" tIns="0" rIns="0" bIns="0" anchor="ctr">
            <a:noAutofit/>
          </a:bodyPr>
          <a:lstStyle/>
          <a:p>
            <a:pPr indent="0" algn="l">
              <a:buNone/>
            </a:pPr>
            <a:endParaRPr lang="ru-RU" sz="1800" b="0" u="none" strike="noStrike">
              <a:solidFill>
                <a:srgbClr val="000000"/>
              </a:solidFill>
              <a:effectLst/>
              <a:uFillTx/>
              <a:latin typeface="Arial"/>
            </a:endParaRPr>
          </a:p>
        </p:txBody>
      </p:sp>
      <p:sp>
        <p:nvSpPr>
          <p:cNvPr id="1003" name="PlaceHolder 2"/>
          <p:cNvSpPr>
            <a:spLocks noGrp="1"/>
          </p:cNvSpPr>
          <p:nvPr>
            <p:ph type="ftr" idx="35"/>
          </p:nvPr>
        </p:nvSpPr>
        <p:spPr>
          <a:xfrm>
            <a:off x="0" y="10162440"/>
            <a:ext cx="3325320" cy="532080"/>
          </a:xfrm>
          <a:prstGeom prst="rect">
            <a:avLst/>
          </a:prstGeom>
          <a:noFill/>
          <a:ln w="0">
            <a:noFill/>
          </a:ln>
        </p:spPr>
        <p:txBody>
          <a:bodyPr lIns="0" tIns="0" rIns="0" bIns="0" anchor="b">
            <a:noAutofit/>
          </a:bodyPr>
          <a:lstStyle>
            <a:lvl1pPr indent="0" algn="l" defTabSz="914400">
              <a:lnSpc>
                <a:spcPct val="100000"/>
              </a:lnSpc>
              <a:buNone/>
              <a:tabLst>
                <a:tab pos="0" algn="l"/>
              </a:tabLst>
              <a:defRPr lang="ru-RU" sz="1400" b="0" u="none" strike="noStrike">
                <a:solidFill>
                  <a:srgbClr val="000000"/>
                </a:solidFill>
                <a:effectLst/>
                <a:uFillTx/>
                <a:latin typeface="Times New Roman"/>
                <a:ea typeface="+mn-ea"/>
              </a:defRPr>
            </a:lvl1pPr>
          </a:lstStyle>
          <a:p>
            <a:pPr indent="0" algn="l" defTabSz="914400">
              <a:lnSpc>
                <a:spcPct val="100000"/>
              </a:lnSpc>
              <a:buNone/>
              <a:tabLst>
                <a:tab pos="0" algn="l"/>
              </a:tabLst>
            </a:pPr>
            <a:r>
              <a:rPr lang="ru-RU" sz="1400" b="0" u="none" strike="noStrike">
                <a:solidFill>
                  <a:srgbClr val="000000"/>
                </a:solidFill>
                <a:effectLst/>
                <a:uFillTx/>
                <a:latin typeface="Times New Roman"/>
                <a:ea typeface="+mn-ea"/>
              </a:rPr>
              <a:t>Министерство инвестиционного развития Смоленской области </a:t>
            </a:r>
            <a:endParaRPr lang="ru-RU" sz="1400" b="0" u="none" strike="noStrike">
              <a:solidFill>
                <a:srgbClr val="000000"/>
              </a:solidFill>
              <a:effectLst/>
              <a:uFillTx/>
              <a:latin typeface="Times New Roman"/>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4" name="TextShape 1"/>
          <p:cNvSpPr/>
          <p:nvPr/>
        </p:nvSpPr>
        <p:spPr>
          <a:xfrm>
            <a:off x="4339440" y="10161720"/>
            <a:ext cx="3323520" cy="531000"/>
          </a:xfrm>
          <a:prstGeom prst="rect">
            <a:avLst/>
          </a:prstGeom>
          <a:noFill/>
          <a:ln w="9360">
            <a:noFill/>
          </a:ln>
        </p:spPr>
        <p:style>
          <a:lnRef idx="0">
            <a:scrgbClr r="0" g="0" b="0"/>
          </a:lnRef>
          <a:fillRef idx="0">
            <a:scrgbClr r="0" g="0" b="0"/>
          </a:fillRef>
          <a:effectRef idx="0">
            <a:scrgbClr r="0" g="0" b="0"/>
          </a:effectRef>
          <a:fontRef idx="minor"/>
        </p:style>
        <p:txBody>
          <a:bodyPr lIns="0" tIns="0" rIns="0" bIns="0" anchor="b">
            <a:noAutofit/>
          </a:bodyPr>
          <a:lstStyle/>
          <a:p>
            <a:pPr algn="r" defTabSz="914400">
              <a:lnSpc>
                <a:spcPct val="93000"/>
              </a:lnSpc>
            </a:pPr>
            <a:fld id="{5D74D48C-8F07-46CD-AA09-29D8BF1F814C}" type="slidenum">
              <a:rPr lang="ru-RU" sz="1400" b="0" u="none" strike="noStrike">
                <a:solidFill>
                  <a:srgbClr val="000000"/>
                </a:solidFill>
                <a:effectLst/>
                <a:uFillTx/>
                <a:latin typeface="Times New Roman"/>
                <a:ea typeface="Microsoft YaHei"/>
              </a:rPr>
              <a:t>31</a:t>
            </a:fld>
            <a:endParaRPr lang="ru-RU" sz="1400" b="0" u="none" strike="noStrike">
              <a:solidFill>
                <a:srgbClr val="000000"/>
              </a:solidFill>
              <a:effectLst/>
              <a:uFillTx/>
              <a:latin typeface="Arial"/>
            </a:endParaRPr>
          </a:p>
        </p:txBody>
      </p:sp>
      <p:sp>
        <p:nvSpPr>
          <p:cNvPr id="1005" name="PlaceHolder 1"/>
          <p:cNvSpPr>
            <a:spLocks noGrp="1"/>
          </p:cNvSpPr>
          <p:nvPr>
            <p:ph type="body"/>
          </p:nvPr>
        </p:nvSpPr>
        <p:spPr>
          <a:xfrm>
            <a:off x="686160" y="4725000"/>
            <a:ext cx="5483160" cy="4473000"/>
          </a:xfrm>
          <a:prstGeom prst="rect">
            <a:avLst/>
          </a:prstGeom>
          <a:noFill/>
          <a:ln w="0">
            <a:noFill/>
          </a:ln>
        </p:spPr>
        <p:txBody>
          <a:bodyPr lIns="0" tIns="0" rIns="0" bIns="0" anchor="ctr">
            <a:noAutofit/>
          </a:bodyPr>
          <a:lstStyle/>
          <a:p>
            <a:pPr indent="0" algn="l">
              <a:buNone/>
            </a:pPr>
            <a:endParaRPr lang="ru-RU" sz="1800" b="0" u="none" strike="noStrike">
              <a:solidFill>
                <a:srgbClr val="000000"/>
              </a:solidFill>
              <a:effectLst/>
              <a:uFillTx/>
              <a:latin typeface="Arial"/>
            </a:endParaRPr>
          </a:p>
        </p:txBody>
      </p:sp>
      <p:sp>
        <p:nvSpPr>
          <p:cNvPr id="1006" name="PlaceHolder 2"/>
          <p:cNvSpPr>
            <a:spLocks noGrp="1"/>
          </p:cNvSpPr>
          <p:nvPr>
            <p:ph type="ftr" idx="36"/>
          </p:nvPr>
        </p:nvSpPr>
        <p:spPr>
          <a:xfrm>
            <a:off x="0" y="10162440"/>
            <a:ext cx="3325320" cy="532080"/>
          </a:xfrm>
          <a:prstGeom prst="rect">
            <a:avLst/>
          </a:prstGeom>
          <a:noFill/>
          <a:ln w="0">
            <a:noFill/>
          </a:ln>
        </p:spPr>
        <p:txBody>
          <a:bodyPr lIns="0" tIns="0" rIns="0" bIns="0" anchor="b">
            <a:noAutofit/>
          </a:bodyPr>
          <a:lstStyle>
            <a:lvl1pPr indent="0" algn="l" defTabSz="914400">
              <a:lnSpc>
                <a:spcPct val="100000"/>
              </a:lnSpc>
              <a:buNone/>
              <a:tabLst>
                <a:tab pos="0" algn="l"/>
              </a:tabLst>
              <a:defRPr lang="ru-RU" sz="1400" b="0" u="none" strike="noStrike">
                <a:solidFill>
                  <a:srgbClr val="000000"/>
                </a:solidFill>
                <a:effectLst/>
                <a:uFillTx/>
                <a:latin typeface="Times New Roman"/>
                <a:ea typeface="+mn-ea"/>
              </a:defRPr>
            </a:lvl1pPr>
          </a:lstStyle>
          <a:p>
            <a:pPr indent="0" algn="l" defTabSz="914400">
              <a:lnSpc>
                <a:spcPct val="100000"/>
              </a:lnSpc>
              <a:buNone/>
              <a:tabLst>
                <a:tab pos="0" algn="l"/>
              </a:tabLst>
            </a:pPr>
            <a:r>
              <a:rPr lang="ru-RU" sz="1400" b="0" u="none" strike="noStrike">
                <a:solidFill>
                  <a:srgbClr val="000000"/>
                </a:solidFill>
                <a:effectLst/>
                <a:uFillTx/>
                <a:latin typeface="Times New Roman"/>
                <a:ea typeface="+mn-ea"/>
              </a:rPr>
              <a:t>Министерство инвестиционного развития Смоленской области </a:t>
            </a:r>
            <a:endParaRPr lang="ru-RU" sz="1400" b="0" u="none" strike="noStrike">
              <a:solidFill>
                <a:srgbClr val="000000"/>
              </a:solidFill>
              <a:effectLst/>
              <a:uFillTx/>
              <a:latin typeface="Times New Roman"/>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bg>
      <p:bgPr>
        <a:blipFill rotWithShape="0">
          <a:blip r:embed="rId2"/>
          <a:stretch/>
        </a:blipFill>
        <a:effectLst/>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377640" y="301320"/>
            <a:ext cx="6801120" cy="1259640"/>
          </a:xfrm>
          <a:prstGeom prst="rect">
            <a:avLst/>
          </a:prstGeom>
          <a:noFill/>
          <a:ln w="0">
            <a:noFill/>
          </a:ln>
        </p:spPr>
        <p:txBody>
          <a:bodyPr lIns="0" tIns="0" rIns="0" bIns="0" anchor="ctr">
            <a:noAutofit/>
          </a:bodyPr>
          <a:lstStyle>
            <a:lvl1pPr indent="0" algn="l">
              <a:lnSpc>
                <a:spcPct val="100000"/>
              </a:lnSpc>
              <a:buNone/>
              <a:tabLst>
                <a:tab pos="0" algn="l"/>
              </a:tabLst>
              <a:defRPr lang="ru-RU" sz="1800" b="0" u="none" strike="noStrike">
                <a:solidFill>
                  <a:schemeClr val="dk1"/>
                </a:solidFill>
                <a:effectLst/>
                <a:uFillTx/>
                <a:latin typeface="Arial"/>
              </a:defRPr>
            </a:lvl1pPr>
          </a:lstStyle>
          <a:p>
            <a:pPr indent="0" algn="l">
              <a:lnSpc>
                <a:spcPct val="100000"/>
              </a:lnSpc>
              <a:buNone/>
              <a:tabLst>
                <a:tab pos="0" algn="l"/>
              </a:tabLst>
            </a:pPr>
            <a:r>
              <a:rPr lang="ru-RU" sz="1800" b="0" u="none" strike="noStrike">
                <a:solidFill>
                  <a:schemeClr val="dk1"/>
                </a:solidFill>
                <a:effectLst/>
                <a:uFillTx/>
                <a:latin typeface="Arial"/>
              </a:rPr>
              <a:t>Для правки текста заглавия щёлкните мышью</a:t>
            </a:r>
          </a:p>
        </p:txBody>
      </p:sp>
      <p:sp>
        <p:nvSpPr>
          <p:cNvPr id="3" name="PlaceHolder 2"/>
          <p:cNvSpPr>
            <a:spLocks noGrp="1"/>
          </p:cNvSpPr>
          <p:nvPr>
            <p:ph type="body"/>
          </p:nvPr>
        </p:nvSpPr>
        <p:spPr>
          <a:xfrm>
            <a:off x="377640" y="1768680"/>
            <a:ext cx="6801120" cy="4381920"/>
          </a:xfrm>
          <a:prstGeom prst="rect">
            <a:avLst/>
          </a:prstGeom>
          <a:noFill/>
          <a:ln w="0">
            <a:noFill/>
          </a:ln>
        </p:spPr>
        <p:txBody>
          <a:bodyPr lIns="0" tIns="0" rIns="0" bIns="0" anchor="t">
            <a:normAutofit/>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20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20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20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20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20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2000" b="0" u="none" strike="noStrike">
                <a:solidFill>
                  <a:schemeClr val="dk1"/>
                </a:solidFill>
                <a:effectLst/>
                <a:uFillTx/>
                <a:latin typeface="Arial"/>
              </a:rPr>
              <a:t>Седьмой уровень структуры</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OverTx" preserve="1">
  <p:cSld name="Title, Content over Content">
    <p:bg>
      <p:bgPr>
        <a:blipFill rotWithShape="0">
          <a:blip r:embed="rId2"/>
          <a:stretch/>
        </a:blipFill>
        <a:effectLst/>
      </p:bgPr>
    </p:bg>
    <p:spTree>
      <p:nvGrpSpPr>
        <p:cNvPr id="1" name=""/>
        <p:cNvGrpSpPr/>
        <p:nvPr/>
      </p:nvGrpSpPr>
      <p:grpSpPr>
        <a:xfrm>
          <a:off x="0" y="0"/>
          <a:ext cx="0" cy="0"/>
          <a:chOff x="0" y="0"/>
          <a:chExt cx="0" cy="0"/>
        </a:xfrm>
      </p:grpSpPr>
      <p:sp>
        <p:nvSpPr>
          <p:cNvPr id="4" name="PlaceHolder 1"/>
          <p:cNvSpPr>
            <a:spLocks noGrp="1"/>
          </p:cNvSpPr>
          <p:nvPr>
            <p:ph type="title"/>
          </p:nvPr>
        </p:nvSpPr>
        <p:spPr>
          <a:xfrm>
            <a:off x="377640" y="-2520"/>
            <a:ext cx="6800760" cy="1867320"/>
          </a:xfrm>
          <a:prstGeom prst="rect">
            <a:avLst/>
          </a:prstGeom>
          <a:noFill/>
          <a:ln w="0">
            <a:noFill/>
          </a:ln>
        </p:spPr>
        <p:txBody>
          <a:bodyPr lIns="0" tIns="0" rIns="0" bIns="0" anchor="ctr">
            <a:noAutofit/>
          </a:bodyPr>
          <a:lstStyle>
            <a:lvl1pPr indent="0" algn="l">
              <a:lnSpc>
                <a:spcPct val="100000"/>
              </a:lnSpc>
              <a:buNone/>
              <a:tabLst>
                <a:tab pos="0" algn="l"/>
              </a:tabLst>
              <a:defRPr lang="ru-RU" sz="1800" b="0" u="none" strike="noStrike">
                <a:solidFill>
                  <a:schemeClr val="dk1"/>
                </a:solidFill>
                <a:effectLst/>
                <a:uFillTx/>
                <a:latin typeface="Arial"/>
              </a:defRPr>
            </a:lvl1pPr>
          </a:lstStyle>
          <a:p>
            <a:pPr indent="0" algn="l">
              <a:lnSpc>
                <a:spcPct val="100000"/>
              </a:lnSpc>
              <a:buNone/>
              <a:tabLst>
                <a:tab pos="0" algn="l"/>
              </a:tabLst>
            </a:pPr>
            <a:r>
              <a:rPr lang="ru-RU" sz="1800" b="0" u="none" strike="noStrike">
                <a:solidFill>
                  <a:schemeClr val="dk1"/>
                </a:solidFill>
                <a:effectLst/>
                <a:uFillTx/>
                <a:latin typeface="Arial"/>
              </a:rPr>
              <a:t>Для правки текста заглавия щёлкните мышью</a:t>
            </a:r>
          </a:p>
        </p:txBody>
      </p:sp>
      <p:sp>
        <p:nvSpPr>
          <p:cNvPr id="5" name="PlaceHolder 2"/>
          <p:cNvSpPr>
            <a:spLocks noGrp="1"/>
          </p:cNvSpPr>
          <p:nvPr>
            <p:ph type="body"/>
          </p:nvPr>
        </p:nvSpPr>
        <p:spPr>
          <a:xfrm>
            <a:off x="377640" y="1768680"/>
            <a:ext cx="6800760" cy="2088360"/>
          </a:xfrm>
          <a:prstGeom prst="rect">
            <a:avLst/>
          </a:prstGeom>
          <a:noFill/>
          <a:ln w="0">
            <a:noFill/>
          </a:ln>
        </p:spPr>
        <p:txBody>
          <a:bodyPr lIns="0" tIns="0" rIns="0" bIns="0" anchor="t">
            <a:normAutofit fontScale="92500" lnSpcReduction="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
        <p:nvSpPr>
          <p:cNvPr id="6" name="PlaceHolder 3"/>
          <p:cNvSpPr>
            <a:spLocks noGrp="1"/>
          </p:cNvSpPr>
          <p:nvPr>
            <p:ph type="body"/>
          </p:nvPr>
        </p:nvSpPr>
        <p:spPr>
          <a:xfrm>
            <a:off x="377640" y="4058640"/>
            <a:ext cx="6800760" cy="2088360"/>
          </a:xfrm>
          <a:prstGeom prst="rect">
            <a:avLst/>
          </a:prstGeom>
          <a:noFill/>
          <a:ln w="0">
            <a:noFill/>
          </a:ln>
        </p:spPr>
        <p:txBody>
          <a:bodyPr lIns="0" tIns="0" rIns="0" bIns="0" anchor="t">
            <a:normAutofit fontScale="92500" lnSpcReduction="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fourObj" preserve="1">
  <p:cSld name="Title, 4 Content">
    <p:bg>
      <p:bgPr>
        <a:blipFill rotWithShape="0">
          <a:blip r:embed="rId2"/>
          <a:stretch/>
        </a:blipFill>
        <a:effectLst/>
      </p:bgPr>
    </p:bg>
    <p:spTree>
      <p:nvGrpSpPr>
        <p:cNvPr id="1" name=""/>
        <p:cNvGrpSpPr/>
        <p:nvPr/>
      </p:nvGrpSpPr>
      <p:grpSpPr>
        <a:xfrm>
          <a:off x="0" y="0"/>
          <a:ext cx="0" cy="0"/>
          <a:chOff x="0" y="0"/>
          <a:chExt cx="0" cy="0"/>
        </a:xfrm>
      </p:grpSpPr>
      <p:sp>
        <p:nvSpPr>
          <p:cNvPr id="7" name="PlaceHolder 1"/>
          <p:cNvSpPr>
            <a:spLocks noGrp="1"/>
          </p:cNvSpPr>
          <p:nvPr>
            <p:ph type="title"/>
          </p:nvPr>
        </p:nvSpPr>
        <p:spPr>
          <a:xfrm>
            <a:off x="377640" y="-2520"/>
            <a:ext cx="6800760" cy="1867320"/>
          </a:xfrm>
          <a:prstGeom prst="rect">
            <a:avLst/>
          </a:prstGeom>
          <a:noFill/>
          <a:ln w="0">
            <a:noFill/>
          </a:ln>
        </p:spPr>
        <p:txBody>
          <a:bodyPr lIns="0" tIns="0" rIns="0" bIns="0" anchor="ctr">
            <a:noAutofit/>
          </a:bodyPr>
          <a:lstStyle>
            <a:lvl1pPr indent="0" algn="l">
              <a:lnSpc>
                <a:spcPct val="100000"/>
              </a:lnSpc>
              <a:buNone/>
              <a:tabLst>
                <a:tab pos="0" algn="l"/>
              </a:tabLst>
              <a:defRPr lang="ru-RU" sz="1800" b="0" u="none" strike="noStrike">
                <a:solidFill>
                  <a:schemeClr val="dk1"/>
                </a:solidFill>
                <a:effectLst/>
                <a:uFillTx/>
                <a:latin typeface="Arial"/>
              </a:defRPr>
            </a:lvl1pPr>
          </a:lstStyle>
          <a:p>
            <a:pPr indent="0" algn="l">
              <a:lnSpc>
                <a:spcPct val="100000"/>
              </a:lnSpc>
              <a:buNone/>
              <a:tabLst>
                <a:tab pos="0" algn="l"/>
              </a:tabLst>
            </a:pPr>
            <a:r>
              <a:rPr lang="ru-RU" sz="1800" b="0" u="none" strike="noStrike">
                <a:solidFill>
                  <a:schemeClr val="dk1"/>
                </a:solidFill>
                <a:effectLst/>
                <a:uFillTx/>
                <a:latin typeface="Arial"/>
              </a:rPr>
              <a:t>Для правки текста заглавия щёлкните мышью</a:t>
            </a:r>
          </a:p>
        </p:txBody>
      </p:sp>
      <p:sp>
        <p:nvSpPr>
          <p:cNvPr id="8" name="PlaceHolder 2"/>
          <p:cNvSpPr>
            <a:spLocks noGrp="1"/>
          </p:cNvSpPr>
          <p:nvPr>
            <p:ph type="body"/>
          </p:nvPr>
        </p:nvSpPr>
        <p:spPr>
          <a:xfrm>
            <a:off x="377640" y="1768680"/>
            <a:ext cx="3317400" cy="2088360"/>
          </a:xfrm>
          <a:prstGeom prst="rect">
            <a:avLst/>
          </a:prstGeom>
          <a:noFill/>
          <a:ln w="0">
            <a:noFill/>
          </a:ln>
        </p:spPr>
        <p:txBody>
          <a:bodyPr lIns="0" tIns="0" rIns="0" bIns="0" anchor="t">
            <a:normAutofit fontScale="40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
        <p:nvSpPr>
          <p:cNvPr id="9" name="PlaceHolder 3"/>
          <p:cNvSpPr>
            <a:spLocks noGrp="1"/>
          </p:cNvSpPr>
          <p:nvPr>
            <p:ph type="body"/>
          </p:nvPr>
        </p:nvSpPr>
        <p:spPr>
          <a:xfrm>
            <a:off x="3863880" y="1768680"/>
            <a:ext cx="3317400" cy="2088360"/>
          </a:xfrm>
          <a:prstGeom prst="rect">
            <a:avLst/>
          </a:prstGeom>
          <a:noFill/>
          <a:ln w="0">
            <a:noFill/>
          </a:ln>
        </p:spPr>
        <p:txBody>
          <a:bodyPr lIns="0" tIns="0" rIns="0" bIns="0" anchor="t">
            <a:normAutofit fontScale="40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
        <p:nvSpPr>
          <p:cNvPr id="10" name="PlaceHolder 4"/>
          <p:cNvSpPr>
            <a:spLocks noGrp="1"/>
          </p:cNvSpPr>
          <p:nvPr>
            <p:ph type="body"/>
          </p:nvPr>
        </p:nvSpPr>
        <p:spPr>
          <a:xfrm>
            <a:off x="3863880" y="4058640"/>
            <a:ext cx="3317400" cy="2088360"/>
          </a:xfrm>
          <a:prstGeom prst="rect">
            <a:avLst/>
          </a:prstGeom>
          <a:noFill/>
          <a:ln w="0">
            <a:noFill/>
          </a:ln>
        </p:spPr>
        <p:txBody>
          <a:bodyPr lIns="0" tIns="0" rIns="0" bIns="0" anchor="t">
            <a:normAutofit fontScale="40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
        <p:nvSpPr>
          <p:cNvPr id="11" name="PlaceHolder 5"/>
          <p:cNvSpPr>
            <a:spLocks noGrp="1"/>
          </p:cNvSpPr>
          <p:nvPr>
            <p:ph type="body"/>
          </p:nvPr>
        </p:nvSpPr>
        <p:spPr>
          <a:xfrm>
            <a:off x="377640" y="4058640"/>
            <a:ext cx="3317400" cy="2088360"/>
          </a:xfrm>
          <a:prstGeom prst="rect">
            <a:avLst/>
          </a:prstGeom>
          <a:noFill/>
          <a:ln w="0">
            <a:noFill/>
          </a:ln>
        </p:spPr>
        <p:txBody>
          <a:bodyPr lIns="0" tIns="0" rIns="0" bIns="0" anchor="t">
            <a:normAutofit fontScale="40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Title, 6 Content">
    <p:bg>
      <p:bgPr>
        <a:blipFill rotWithShape="0">
          <a:blip r:embed="rId2"/>
          <a:stretch/>
        </a:blipFill>
        <a:effectLst/>
      </p:bgPr>
    </p:bg>
    <p:spTree>
      <p:nvGrpSpPr>
        <p:cNvPr id="1" name=""/>
        <p:cNvGrpSpPr/>
        <p:nvPr/>
      </p:nvGrpSpPr>
      <p:grpSpPr>
        <a:xfrm>
          <a:off x="0" y="0"/>
          <a:ext cx="0" cy="0"/>
          <a:chOff x="0" y="0"/>
          <a:chExt cx="0" cy="0"/>
        </a:xfrm>
      </p:grpSpPr>
      <p:sp>
        <p:nvSpPr>
          <p:cNvPr id="12" name="PlaceHolder 1"/>
          <p:cNvSpPr>
            <a:spLocks noGrp="1"/>
          </p:cNvSpPr>
          <p:nvPr>
            <p:ph type="title"/>
          </p:nvPr>
        </p:nvSpPr>
        <p:spPr>
          <a:xfrm>
            <a:off x="377640" y="-2520"/>
            <a:ext cx="6800760" cy="1867320"/>
          </a:xfrm>
          <a:prstGeom prst="rect">
            <a:avLst/>
          </a:prstGeom>
          <a:noFill/>
          <a:ln w="0">
            <a:noFill/>
          </a:ln>
        </p:spPr>
        <p:txBody>
          <a:bodyPr lIns="0" tIns="0" rIns="0" bIns="0" anchor="ctr">
            <a:noAutofit/>
          </a:bodyPr>
          <a:lstStyle>
            <a:lvl1pPr indent="0" algn="l">
              <a:lnSpc>
                <a:spcPct val="100000"/>
              </a:lnSpc>
              <a:buNone/>
              <a:tabLst>
                <a:tab pos="0" algn="l"/>
              </a:tabLst>
              <a:defRPr lang="ru-RU" sz="1800" b="0" u="none" strike="noStrike">
                <a:solidFill>
                  <a:schemeClr val="dk1"/>
                </a:solidFill>
                <a:effectLst/>
                <a:uFillTx/>
                <a:latin typeface="Arial"/>
              </a:defRPr>
            </a:lvl1pPr>
          </a:lstStyle>
          <a:p>
            <a:pPr indent="0" algn="l">
              <a:lnSpc>
                <a:spcPct val="100000"/>
              </a:lnSpc>
              <a:buNone/>
              <a:tabLst>
                <a:tab pos="0" algn="l"/>
              </a:tabLst>
            </a:pPr>
            <a:r>
              <a:rPr lang="ru-RU" sz="1800" b="0" u="none" strike="noStrike">
                <a:solidFill>
                  <a:schemeClr val="dk1"/>
                </a:solidFill>
                <a:effectLst/>
                <a:uFillTx/>
                <a:latin typeface="Arial"/>
              </a:rPr>
              <a:t>Для правки текста заглавия щёлкните мышью</a:t>
            </a:r>
          </a:p>
        </p:txBody>
      </p:sp>
      <p:sp>
        <p:nvSpPr>
          <p:cNvPr id="13" name="PlaceHolder 2"/>
          <p:cNvSpPr>
            <a:spLocks noGrp="1"/>
          </p:cNvSpPr>
          <p:nvPr>
            <p:ph type="body"/>
          </p:nvPr>
        </p:nvSpPr>
        <p:spPr>
          <a:xfrm>
            <a:off x="377640" y="1768680"/>
            <a:ext cx="2187720" cy="2088360"/>
          </a:xfrm>
          <a:prstGeom prst="rect">
            <a:avLst/>
          </a:prstGeom>
          <a:noFill/>
          <a:ln w="0">
            <a:noFill/>
          </a:ln>
        </p:spPr>
        <p:txBody>
          <a:bodyPr lIns="0" tIns="0" rIns="0" bIns="0" anchor="t">
            <a:normAutofit fontScale="25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
        <p:nvSpPr>
          <p:cNvPr id="14" name="PlaceHolder 3"/>
          <p:cNvSpPr>
            <a:spLocks noGrp="1"/>
          </p:cNvSpPr>
          <p:nvPr>
            <p:ph type="body"/>
          </p:nvPr>
        </p:nvSpPr>
        <p:spPr>
          <a:xfrm>
            <a:off x="2677680" y="1768680"/>
            <a:ext cx="2187720" cy="2088360"/>
          </a:xfrm>
          <a:prstGeom prst="rect">
            <a:avLst/>
          </a:prstGeom>
          <a:noFill/>
          <a:ln w="0">
            <a:noFill/>
          </a:ln>
        </p:spPr>
        <p:txBody>
          <a:bodyPr lIns="0" tIns="0" rIns="0" bIns="0" anchor="t">
            <a:normAutofit fontScale="25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
        <p:nvSpPr>
          <p:cNvPr id="15" name="PlaceHolder 4"/>
          <p:cNvSpPr>
            <a:spLocks noGrp="1"/>
          </p:cNvSpPr>
          <p:nvPr>
            <p:ph type="body"/>
          </p:nvPr>
        </p:nvSpPr>
        <p:spPr>
          <a:xfrm>
            <a:off x="4978080" y="1768680"/>
            <a:ext cx="2187720" cy="2088360"/>
          </a:xfrm>
          <a:prstGeom prst="rect">
            <a:avLst/>
          </a:prstGeom>
          <a:noFill/>
          <a:ln w="0">
            <a:noFill/>
          </a:ln>
        </p:spPr>
        <p:txBody>
          <a:bodyPr lIns="0" tIns="0" rIns="0" bIns="0" anchor="t">
            <a:normAutofit fontScale="25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
        <p:nvSpPr>
          <p:cNvPr id="16" name="PlaceHolder 5"/>
          <p:cNvSpPr>
            <a:spLocks noGrp="1"/>
          </p:cNvSpPr>
          <p:nvPr>
            <p:ph type="body"/>
          </p:nvPr>
        </p:nvSpPr>
        <p:spPr>
          <a:xfrm>
            <a:off x="4978080" y="4058640"/>
            <a:ext cx="2187720" cy="2088360"/>
          </a:xfrm>
          <a:prstGeom prst="rect">
            <a:avLst/>
          </a:prstGeom>
          <a:noFill/>
          <a:ln w="0">
            <a:noFill/>
          </a:ln>
        </p:spPr>
        <p:txBody>
          <a:bodyPr lIns="0" tIns="0" rIns="0" bIns="0" anchor="t">
            <a:normAutofit fontScale="25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
        <p:nvSpPr>
          <p:cNvPr id="17" name="PlaceHolder 6"/>
          <p:cNvSpPr>
            <a:spLocks noGrp="1"/>
          </p:cNvSpPr>
          <p:nvPr>
            <p:ph type="body"/>
          </p:nvPr>
        </p:nvSpPr>
        <p:spPr>
          <a:xfrm>
            <a:off x="2677680" y="4058640"/>
            <a:ext cx="2187720" cy="2088360"/>
          </a:xfrm>
          <a:prstGeom prst="rect">
            <a:avLst/>
          </a:prstGeom>
          <a:noFill/>
          <a:ln w="0">
            <a:noFill/>
          </a:ln>
        </p:spPr>
        <p:txBody>
          <a:bodyPr lIns="0" tIns="0" rIns="0" bIns="0" anchor="t">
            <a:normAutofit fontScale="25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
        <p:nvSpPr>
          <p:cNvPr id="18" name="PlaceHolder 7"/>
          <p:cNvSpPr>
            <a:spLocks noGrp="1"/>
          </p:cNvSpPr>
          <p:nvPr>
            <p:ph type="body"/>
          </p:nvPr>
        </p:nvSpPr>
        <p:spPr>
          <a:xfrm>
            <a:off x="377640" y="4058640"/>
            <a:ext cx="2187720" cy="2088360"/>
          </a:xfrm>
          <a:prstGeom prst="rect">
            <a:avLst/>
          </a:prstGeom>
          <a:noFill/>
          <a:ln w="0">
            <a:noFill/>
          </a:ln>
        </p:spPr>
        <p:txBody>
          <a:bodyPr lIns="0" tIns="0" rIns="0" bIns="0" anchor="t">
            <a:normAutofit fontScale="25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x" preserve="1">
  <p:cSld name="Title Slide">
    <p:bg>
      <p:bgPr>
        <a:blipFill rotWithShape="0">
          <a:blip r:embed="rId2"/>
          <a:stretch/>
        </a:blipFill>
        <a:effectLst/>
      </p:bgPr>
    </p:bg>
    <p:spTree>
      <p:nvGrpSpPr>
        <p:cNvPr id="1" name=""/>
        <p:cNvGrpSpPr/>
        <p:nvPr/>
      </p:nvGrpSpPr>
      <p:grpSpPr>
        <a:xfrm>
          <a:off x="0" y="0"/>
          <a:ext cx="0" cy="0"/>
          <a:chOff x="0" y="0"/>
          <a:chExt cx="0" cy="0"/>
        </a:xfrm>
      </p:grpSpPr>
      <p:sp>
        <p:nvSpPr>
          <p:cNvPr id="19" name="PlaceHolder 1"/>
          <p:cNvSpPr>
            <a:spLocks noGrp="1"/>
          </p:cNvSpPr>
          <p:nvPr>
            <p:ph type="title"/>
          </p:nvPr>
        </p:nvSpPr>
        <p:spPr>
          <a:xfrm>
            <a:off x="377640" y="-2520"/>
            <a:ext cx="6800760" cy="1867320"/>
          </a:xfrm>
          <a:prstGeom prst="rect">
            <a:avLst/>
          </a:prstGeom>
          <a:noFill/>
          <a:ln w="0">
            <a:noFill/>
          </a:ln>
        </p:spPr>
        <p:txBody>
          <a:bodyPr lIns="0" tIns="0" rIns="0" bIns="0" anchor="ctr">
            <a:noAutofit/>
          </a:bodyPr>
          <a:lstStyle>
            <a:lvl1pPr indent="0" algn="l">
              <a:lnSpc>
                <a:spcPct val="100000"/>
              </a:lnSpc>
              <a:buNone/>
              <a:tabLst>
                <a:tab pos="0" algn="l"/>
              </a:tabLst>
              <a:defRPr lang="ru-RU" sz="1800" b="0" u="none" strike="noStrike">
                <a:solidFill>
                  <a:schemeClr val="dk1"/>
                </a:solidFill>
                <a:effectLst/>
                <a:uFillTx/>
                <a:latin typeface="Arial"/>
              </a:defRPr>
            </a:lvl1pPr>
          </a:lstStyle>
          <a:p>
            <a:pPr indent="0" algn="l">
              <a:lnSpc>
                <a:spcPct val="100000"/>
              </a:lnSpc>
              <a:buNone/>
              <a:tabLst>
                <a:tab pos="0" algn="l"/>
              </a:tabLst>
            </a:pPr>
            <a:r>
              <a:rPr lang="ru-RU" sz="1800" b="0" u="none" strike="noStrike">
                <a:solidFill>
                  <a:schemeClr val="dk1"/>
                </a:solidFill>
                <a:effectLst/>
                <a:uFillTx/>
                <a:latin typeface="Arial"/>
              </a:rPr>
              <a:t>Для правки текста заглавия щёлкните мышью</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Content">
    <p:bg>
      <p:bgPr>
        <a:blipFill rotWithShape="0">
          <a:blip r:embed="rId2"/>
          <a:stretch/>
        </a:blipFill>
        <a:effectLst/>
      </p:bgPr>
    </p:bg>
    <p:spTree>
      <p:nvGrpSpPr>
        <p:cNvPr id="1" name=""/>
        <p:cNvGrpSpPr/>
        <p:nvPr/>
      </p:nvGrpSpPr>
      <p:grpSpPr>
        <a:xfrm>
          <a:off x="0" y="0"/>
          <a:ext cx="0" cy="0"/>
          <a:chOff x="0" y="0"/>
          <a:chExt cx="0" cy="0"/>
        </a:xfrm>
      </p:grpSpPr>
      <p:sp>
        <p:nvSpPr>
          <p:cNvPr id="20" name="PlaceHolder 1"/>
          <p:cNvSpPr>
            <a:spLocks noGrp="1"/>
          </p:cNvSpPr>
          <p:nvPr>
            <p:ph type="title"/>
          </p:nvPr>
        </p:nvSpPr>
        <p:spPr>
          <a:xfrm>
            <a:off x="377640" y="-2520"/>
            <a:ext cx="6800760" cy="1867320"/>
          </a:xfrm>
          <a:prstGeom prst="rect">
            <a:avLst/>
          </a:prstGeom>
          <a:noFill/>
          <a:ln w="0">
            <a:noFill/>
          </a:ln>
        </p:spPr>
        <p:txBody>
          <a:bodyPr lIns="0" tIns="0" rIns="0" bIns="0" anchor="ctr">
            <a:noAutofit/>
          </a:bodyPr>
          <a:lstStyle>
            <a:lvl1pPr indent="0" algn="l">
              <a:lnSpc>
                <a:spcPct val="100000"/>
              </a:lnSpc>
              <a:buNone/>
              <a:tabLst>
                <a:tab pos="0" algn="l"/>
              </a:tabLst>
              <a:defRPr lang="ru-RU" sz="1800" b="0" u="none" strike="noStrike">
                <a:solidFill>
                  <a:schemeClr val="dk1"/>
                </a:solidFill>
                <a:effectLst/>
                <a:uFillTx/>
                <a:latin typeface="Arial"/>
              </a:defRPr>
            </a:lvl1pPr>
          </a:lstStyle>
          <a:p>
            <a:pPr indent="0" algn="l">
              <a:lnSpc>
                <a:spcPct val="100000"/>
              </a:lnSpc>
              <a:buNone/>
              <a:tabLst>
                <a:tab pos="0" algn="l"/>
              </a:tabLst>
            </a:pPr>
            <a:r>
              <a:rPr lang="ru-RU" sz="1800" b="0" u="none" strike="noStrike">
                <a:solidFill>
                  <a:schemeClr val="dk1"/>
                </a:solidFill>
                <a:effectLst/>
                <a:uFillTx/>
                <a:latin typeface="Arial"/>
              </a:rPr>
              <a:t>Для правки текста заглавия щёлкните мышью</a:t>
            </a:r>
          </a:p>
        </p:txBody>
      </p:sp>
      <p:sp>
        <p:nvSpPr>
          <p:cNvPr id="21" name="PlaceHolder 2"/>
          <p:cNvSpPr>
            <a:spLocks noGrp="1"/>
          </p:cNvSpPr>
          <p:nvPr>
            <p:ph type="body"/>
          </p:nvPr>
        </p:nvSpPr>
        <p:spPr>
          <a:xfrm>
            <a:off x="377640" y="1768680"/>
            <a:ext cx="6800760" cy="4381560"/>
          </a:xfrm>
          <a:prstGeom prst="rect">
            <a:avLst/>
          </a:prstGeom>
          <a:noFill/>
          <a:ln w="0">
            <a:noFill/>
          </a:ln>
        </p:spPr>
        <p:txBody>
          <a:bodyPr lIns="0" tIns="0" rIns="0" bIns="0" anchor="t">
            <a:normAutofit/>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itle, 2 Content">
    <p:bg>
      <p:bgPr>
        <a:blipFill rotWithShape="0">
          <a:blip r:embed="rId2"/>
          <a:stretch/>
        </a:blipFill>
        <a:effectLst/>
      </p:bgPr>
    </p:bg>
    <p:spTree>
      <p:nvGrpSpPr>
        <p:cNvPr id="1" name=""/>
        <p:cNvGrpSpPr/>
        <p:nvPr/>
      </p:nvGrpSpPr>
      <p:grpSpPr>
        <a:xfrm>
          <a:off x="0" y="0"/>
          <a:ext cx="0" cy="0"/>
          <a:chOff x="0" y="0"/>
          <a:chExt cx="0" cy="0"/>
        </a:xfrm>
      </p:grpSpPr>
      <p:sp>
        <p:nvSpPr>
          <p:cNvPr id="22" name="PlaceHolder 1"/>
          <p:cNvSpPr>
            <a:spLocks noGrp="1"/>
          </p:cNvSpPr>
          <p:nvPr>
            <p:ph type="title"/>
          </p:nvPr>
        </p:nvSpPr>
        <p:spPr>
          <a:xfrm>
            <a:off x="377640" y="-2520"/>
            <a:ext cx="6800760" cy="1867320"/>
          </a:xfrm>
          <a:prstGeom prst="rect">
            <a:avLst/>
          </a:prstGeom>
          <a:noFill/>
          <a:ln w="0">
            <a:noFill/>
          </a:ln>
        </p:spPr>
        <p:txBody>
          <a:bodyPr lIns="0" tIns="0" rIns="0" bIns="0" anchor="ctr">
            <a:noAutofit/>
          </a:bodyPr>
          <a:lstStyle>
            <a:lvl1pPr indent="0" algn="l">
              <a:lnSpc>
                <a:spcPct val="100000"/>
              </a:lnSpc>
              <a:buNone/>
              <a:tabLst>
                <a:tab pos="0" algn="l"/>
              </a:tabLst>
              <a:defRPr lang="ru-RU" sz="1800" b="0" u="none" strike="noStrike">
                <a:solidFill>
                  <a:schemeClr val="dk1"/>
                </a:solidFill>
                <a:effectLst/>
                <a:uFillTx/>
                <a:latin typeface="Arial"/>
              </a:defRPr>
            </a:lvl1pPr>
          </a:lstStyle>
          <a:p>
            <a:pPr indent="0" algn="l">
              <a:lnSpc>
                <a:spcPct val="100000"/>
              </a:lnSpc>
              <a:buNone/>
              <a:tabLst>
                <a:tab pos="0" algn="l"/>
              </a:tabLst>
            </a:pPr>
            <a:r>
              <a:rPr lang="ru-RU" sz="1800" b="0" u="none" strike="noStrike">
                <a:solidFill>
                  <a:schemeClr val="dk1"/>
                </a:solidFill>
                <a:effectLst/>
                <a:uFillTx/>
                <a:latin typeface="Arial"/>
              </a:rPr>
              <a:t>Для правки текста заглавия щёлкните мышью</a:t>
            </a:r>
          </a:p>
        </p:txBody>
      </p:sp>
      <p:sp>
        <p:nvSpPr>
          <p:cNvPr id="23" name="PlaceHolder 2"/>
          <p:cNvSpPr>
            <a:spLocks noGrp="1"/>
          </p:cNvSpPr>
          <p:nvPr>
            <p:ph type="body"/>
          </p:nvPr>
        </p:nvSpPr>
        <p:spPr>
          <a:xfrm>
            <a:off x="377640" y="1768680"/>
            <a:ext cx="3317400" cy="4381560"/>
          </a:xfrm>
          <a:prstGeom prst="rect">
            <a:avLst/>
          </a:prstGeom>
          <a:noFill/>
          <a:ln w="0">
            <a:noFill/>
          </a:ln>
        </p:spPr>
        <p:txBody>
          <a:bodyPr lIns="0" tIns="0" rIns="0" bIns="0" anchor="t">
            <a:normAutofit fontScale="70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
        <p:nvSpPr>
          <p:cNvPr id="24" name="PlaceHolder 3"/>
          <p:cNvSpPr>
            <a:spLocks noGrp="1"/>
          </p:cNvSpPr>
          <p:nvPr>
            <p:ph type="body"/>
          </p:nvPr>
        </p:nvSpPr>
        <p:spPr>
          <a:xfrm>
            <a:off x="3863880" y="1768680"/>
            <a:ext cx="3317400" cy="4381560"/>
          </a:xfrm>
          <a:prstGeom prst="rect">
            <a:avLst/>
          </a:prstGeom>
          <a:noFill/>
          <a:ln w="0">
            <a:noFill/>
          </a:ln>
        </p:spPr>
        <p:txBody>
          <a:bodyPr lIns="0" tIns="0" rIns="0" bIns="0" anchor="t">
            <a:normAutofit fontScale="70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rotWithShape="0">
          <a:blip r:embed="rId2"/>
          <a:stretch/>
        </a:blipFill>
        <a:effectLst/>
      </p:bgPr>
    </p:bg>
    <p:spTree>
      <p:nvGrpSpPr>
        <p:cNvPr id="1" name=""/>
        <p:cNvGrpSpPr/>
        <p:nvPr/>
      </p:nvGrpSpPr>
      <p:grpSpPr>
        <a:xfrm>
          <a:off x="0" y="0"/>
          <a:ext cx="0" cy="0"/>
          <a:chOff x="0" y="0"/>
          <a:chExt cx="0" cy="0"/>
        </a:xfrm>
      </p:grpSpPr>
      <p:sp>
        <p:nvSpPr>
          <p:cNvPr id="25" name="PlaceHolder 1"/>
          <p:cNvSpPr>
            <a:spLocks noGrp="1"/>
          </p:cNvSpPr>
          <p:nvPr>
            <p:ph type="title"/>
          </p:nvPr>
        </p:nvSpPr>
        <p:spPr>
          <a:xfrm>
            <a:off x="377640" y="-2520"/>
            <a:ext cx="6800760" cy="1867320"/>
          </a:xfrm>
          <a:prstGeom prst="rect">
            <a:avLst/>
          </a:prstGeom>
          <a:noFill/>
          <a:ln w="0">
            <a:noFill/>
          </a:ln>
        </p:spPr>
        <p:txBody>
          <a:bodyPr lIns="0" tIns="0" rIns="0" bIns="0" anchor="ctr">
            <a:noAutofit/>
          </a:bodyPr>
          <a:lstStyle>
            <a:lvl1pPr indent="0" algn="l">
              <a:lnSpc>
                <a:spcPct val="100000"/>
              </a:lnSpc>
              <a:buNone/>
              <a:tabLst>
                <a:tab pos="0" algn="l"/>
              </a:tabLst>
              <a:defRPr lang="ru-RU" sz="1800" b="0" u="none" strike="noStrike">
                <a:solidFill>
                  <a:schemeClr val="dk1"/>
                </a:solidFill>
                <a:effectLst/>
                <a:uFillTx/>
                <a:latin typeface="Arial"/>
              </a:defRPr>
            </a:lvl1pPr>
          </a:lstStyle>
          <a:p>
            <a:pPr indent="0" algn="l">
              <a:lnSpc>
                <a:spcPct val="100000"/>
              </a:lnSpc>
              <a:buNone/>
              <a:tabLst>
                <a:tab pos="0" algn="l"/>
              </a:tabLst>
            </a:pPr>
            <a:r>
              <a:rPr lang="ru-RU" sz="1800" b="0" u="none" strike="noStrike">
                <a:solidFill>
                  <a:schemeClr val="dk1"/>
                </a:solidFill>
                <a:effectLst/>
                <a:uFillTx/>
                <a:latin typeface="Arial"/>
              </a:rPr>
              <a:t>Для правки текста заглавия щёлкните мышью</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Centered Text">
    <p:bg>
      <p:bgPr>
        <a:blipFill rotWithShape="0">
          <a:blip r:embed="rId2"/>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AndTx" preserve="1">
  <p:cSld name="Title, 2 Content and Content">
    <p:bg>
      <p:bgPr>
        <a:blipFill rotWithShape="0">
          <a:blip r:embed="rId2"/>
          <a:stretch/>
        </a:blipFill>
        <a:effectLst/>
      </p:bgPr>
    </p:bg>
    <p:spTree>
      <p:nvGrpSpPr>
        <p:cNvPr id="1" name=""/>
        <p:cNvGrpSpPr/>
        <p:nvPr/>
      </p:nvGrpSpPr>
      <p:grpSpPr>
        <a:xfrm>
          <a:off x="0" y="0"/>
          <a:ext cx="0" cy="0"/>
          <a:chOff x="0" y="0"/>
          <a:chExt cx="0" cy="0"/>
        </a:xfrm>
      </p:grpSpPr>
      <p:sp>
        <p:nvSpPr>
          <p:cNvPr id="26" name="PlaceHolder 1"/>
          <p:cNvSpPr>
            <a:spLocks noGrp="1"/>
          </p:cNvSpPr>
          <p:nvPr>
            <p:ph type="title"/>
          </p:nvPr>
        </p:nvSpPr>
        <p:spPr>
          <a:xfrm>
            <a:off x="377640" y="-2520"/>
            <a:ext cx="6800760" cy="1867320"/>
          </a:xfrm>
          <a:prstGeom prst="rect">
            <a:avLst/>
          </a:prstGeom>
          <a:noFill/>
          <a:ln w="0">
            <a:noFill/>
          </a:ln>
        </p:spPr>
        <p:txBody>
          <a:bodyPr lIns="0" tIns="0" rIns="0" bIns="0" anchor="ctr">
            <a:noAutofit/>
          </a:bodyPr>
          <a:lstStyle>
            <a:lvl1pPr indent="0" algn="l">
              <a:lnSpc>
                <a:spcPct val="100000"/>
              </a:lnSpc>
              <a:buNone/>
              <a:tabLst>
                <a:tab pos="0" algn="l"/>
              </a:tabLst>
              <a:defRPr lang="ru-RU" sz="1800" b="0" u="none" strike="noStrike">
                <a:solidFill>
                  <a:schemeClr val="dk1"/>
                </a:solidFill>
                <a:effectLst/>
                <a:uFillTx/>
                <a:latin typeface="Arial"/>
              </a:defRPr>
            </a:lvl1pPr>
          </a:lstStyle>
          <a:p>
            <a:pPr indent="0" algn="l">
              <a:lnSpc>
                <a:spcPct val="100000"/>
              </a:lnSpc>
              <a:buNone/>
              <a:tabLst>
                <a:tab pos="0" algn="l"/>
              </a:tabLst>
            </a:pPr>
            <a:r>
              <a:rPr lang="ru-RU" sz="1800" b="0" u="none" strike="noStrike">
                <a:solidFill>
                  <a:schemeClr val="dk1"/>
                </a:solidFill>
                <a:effectLst/>
                <a:uFillTx/>
                <a:latin typeface="Arial"/>
              </a:rPr>
              <a:t>Для правки текста заглавия щёлкните мышью</a:t>
            </a:r>
          </a:p>
        </p:txBody>
      </p:sp>
      <p:sp>
        <p:nvSpPr>
          <p:cNvPr id="27" name="PlaceHolder 2"/>
          <p:cNvSpPr>
            <a:spLocks noGrp="1"/>
          </p:cNvSpPr>
          <p:nvPr>
            <p:ph type="body"/>
          </p:nvPr>
        </p:nvSpPr>
        <p:spPr>
          <a:xfrm>
            <a:off x="377640" y="1768680"/>
            <a:ext cx="3317400" cy="2088360"/>
          </a:xfrm>
          <a:prstGeom prst="rect">
            <a:avLst/>
          </a:prstGeom>
          <a:noFill/>
          <a:ln w="0">
            <a:noFill/>
          </a:ln>
        </p:spPr>
        <p:txBody>
          <a:bodyPr lIns="0" tIns="0" rIns="0" bIns="0" anchor="t">
            <a:normAutofit fontScale="40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
        <p:nvSpPr>
          <p:cNvPr id="28" name="PlaceHolder 3"/>
          <p:cNvSpPr>
            <a:spLocks noGrp="1"/>
          </p:cNvSpPr>
          <p:nvPr>
            <p:ph type="body"/>
          </p:nvPr>
        </p:nvSpPr>
        <p:spPr>
          <a:xfrm>
            <a:off x="377640" y="4058640"/>
            <a:ext cx="3317400" cy="2088360"/>
          </a:xfrm>
          <a:prstGeom prst="rect">
            <a:avLst/>
          </a:prstGeom>
          <a:noFill/>
          <a:ln w="0">
            <a:noFill/>
          </a:ln>
        </p:spPr>
        <p:txBody>
          <a:bodyPr lIns="0" tIns="0" rIns="0" bIns="0" anchor="t">
            <a:normAutofit fontScale="40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
        <p:nvSpPr>
          <p:cNvPr id="29" name="PlaceHolder 4"/>
          <p:cNvSpPr>
            <a:spLocks noGrp="1"/>
          </p:cNvSpPr>
          <p:nvPr>
            <p:ph type="body"/>
          </p:nvPr>
        </p:nvSpPr>
        <p:spPr>
          <a:xfrm>
            <a:off x="3863880" y="1768680"/>
            <a:ext cx="3317400" cy="4381560"/>
          </a:xfrm>
          <a:prstGeom prst="rect">
            <a:avLst/>
          </a:prstGeom>
          <a:noFill/>
          <a:ln w="0">
            <a:noFill/>
          </a:ln>
        </p:spPr>
        <p:txBody>
          <a:bodyPr lIns="0" tIns="0" rIns="0" bIns="0" anchor="t">
            <a:normAutofit fontScale="70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xAndTwoObj" preserve="1">
  <p:cSld name="Title Content and 2 Content">
    <p:bg>
      <p:bgPr>
        <a:blipFill rotWithShape="0">
          <a:blip r:embed="rId2"/>
          <a:stretch/>
        </a:blipFill>
        <a:effectLst/>
      </p:bgPr>
    </p:bg>
    <p:spTree>
      <p:nvGrpSpPr>
        <p:cNvPr id="1" name=""/>
        <p:cNvGrpSpPr/>
        <p:nvPr/>
      </p:nvGrpSpPr>
      <p:grpSpPr>
        <a:xfrm>
          <a:off x="0" y="0"/>
          <a:ext cx="0" cy="0"/>
          <a:chOff x="0" y="0"/>
          <a:chExt cx="0" cy="0"/>
        </a:xfrm>
      </p:grpSpPr>
      <p:sp>
        <p:nvSpPr>
          <p:cNvPr id="30" name="PlaceHolder 1"/>
          <p:cNvSpPr>
            <a:spLocks noGrp="1"/>
          </p:cNvSpPr>
          <p:nvPr>
            <p:ph type="title"/>
          </p:nvPr>
        </p:nvSpPr>
        <p:spPr>
          <a:xfrm>
            <a:off x="377640" y="-2520"/>
            <a:ext cx="6800760" cy="1867320"/>
          </a:xfrm>
          <a:prstGeom prst="rect">
            <a:avLst/>
          </a:prstGeom>
          <a:noFill/>
          <a:ln w="0">
            <a:noFill/>
          </a:ln>
        </p:spPr>
        <p:txBody>
          <a:bodyPr lIns="0" tIns="0" rIns="0" bIns="0" anchor="ctr">
            <a:noAutofit/>
          </a:bodyPr>
          <a:lstStyle>
            <a:lvl1pPr indent="0" algn="l">
              <a:lnSpc>
                <a:spcPct val="100000"/>
              </a:lnSpc>
              <a:buNone/>
              <a:tabLst>
                <a:tab pos="0" algn="l"/>
              </a:tabLst>
              <a:defRPr lang="ru-RU" sz="1800" b="0" u="none" strike="noStrike">
                <a:solidFill>
                  <a:schemeClr val="dk1"/>
                </a:solidFill>
                <a:effectLst/>
                <a:uFillTx/>
                <a:latin typeface="Arial"/>
              </a:defRPr>
            </a:lvl1pPr>
          </a:lstStyle>
          <a:p>
            <a:pPr indent="0" algn="l">
              <a:lnSpc>
                <a:spcPct val="100000"/>
              </a:lnSpc>
              <a:buNone/>
              <a:tabLst>
                <a:tab pos="0" algn="l"/>
              </a:tabLst>
            </a:pPr>
            <a:r>
              <a:rPr lang="ru-RU" sz="1800" b="0" u="none" strike="noStrike">
                <a:solidFill>
                  <a:schemeClr val="dk1"/>
                </a:solidFill>
                <a:effectLst/>
                <a:uFillTx/>
                <a:latin typeface="Arial"/>
              </a:rPr>
              <a:t>Для правки текста заглавия щёлкните мышью</a:t>
            </a:r>
          </a:p>
        </p:txBody>
      </p:sp>
      <p:sp>
        <p:nvSpPr>
          <p:cNvPr id="31" name="PlaceHolder 2"/>
          <p:cNvSpPr>
            <a:spLocks noGrp="1"/>
          </p:cNvSpPr>
          <p:nvPr>
            <p:ph type="body"/>
          </p:nvPr>
        </p:nvSpPr>
        <p:spPr>
          <a:xfrm>
            <a:off x="377640" y="1768680"/>
            <a:ext cx="3317400" cy="4381560"/>
          </a:xfrm>
          <a:prstGeom prst="rect">
            <a:avLst/>
          </a:prstGeom>
          <a:noFill/>
          <a:ln w="0">
            <a:noFill/>
          </a:ln>
        </p:spPr>
        <p:txBody>
          <a:bodyPr lIns="0" tIns="0" rIns="0" bIns="0" anchor="t">
            <a:normAutofit fontScale="70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
        <p:nvSpPr>
          <p:cNvPr id="32" name="PlaceHolder 3"/>
          <p:cNvSpPr>
            <a:spLocks noGrp="1"/>
          </p:cNvSpPr>
          <p:nvPr>
            <p:ph type="body"/>
          </p:nvPr>
        </p:nvSpPr>
        <p:spPr>
          <a:xfrm>
            <a:off x="3863880" y="1768680"/>
            <a:ext cx="3317400" cy="2088360"/>
          </a:xfrm>
          <a:prstGeom prst="rect">
            <a:avLst/>
          </a:prstGeom>
          <a:noFill/>
          <a:ln w="0">
            <a:noFill/>
          </a:ln>
        </p:spPr>
        <p:txBody>
          <a:bodyPr lIns="0" tIns="0" rIns="0" bIns="0" anchor="t">
            <a:normAutofit fontScale="40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
        <p:nvSpPr>
          <p:cNvPr id="33" name="PlaceHolder 4"/>
          <p:cNvSpPr>
            <a:spLocks noGrp="1"/>
          </p:cNvSpPr>
          <p:nvPr>
            <p:ph type="body"/>
          </p:nvPr>
        </p:nvSpPr>
        <p:spPr>
          <a:xfrm>
            <a:off x="3863880" y="4058640"/>
            <a:ext cx="3317400" cy="2088360"/>
          </a:xfrm>
          <a:prstGeom prst="rect">
            <a:avLst/>
          </a:prstGeom>
          <a:noFill/>
          <a:ln w="0">
            <a:noFill/>
          </a:ln>
        </p:spPr>
        <p:txBody>
          <a:bodyPr lIns="0" tIns="0" rIns="0" bIns="0" anchor="t">
            <a:normAutofit fontScale="40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bg>
      <p:bgPr>
        <a:blipFill rotWithShape="0">
          <a:blip r:embed="rId2"/>
          <a:stretch/>
        </a:blipFill>
        <a:effectLst/>
      </p:bgPr>
    </p:bg>
    <p:spTree>
      <p:nvGrpSpPr>
        <p:cNvPr id="1" name=""/>
        <p:cNvGrpSpPr/>
        <p:nvPr/>
      </p:nvGrpSpPr>
      <p:grpSpPr>
        <a:xfrm>
          <a:off x="0" y="0"/>
          <a:ext cx="0" cy="0"/>
          <a:chOff x="0" y="0"/>
          <a:chExt cx="0" cy="0"/>
        </a:xfrm>
      </p:grpSpPr>
      <p:sp>
        <p:nvSpPr>
          <p:cNvPr id="34" name="PlaceHolder 1"/>
          <p:cNvSpPr>
            <a:spLocks noGrp="1"/>
          </p:cNvSpPr>
          <p:nvPr>
            <p:ph type="title"/>
          </p:nvPr>
        </p:nvSpPr>
        <p:spPr>
          <a:xfrm>
            <a:off x="377640" y="-2520"/>
            <a:ext cx="6800760" cy="1867320"/>
          </a:xfrm>
          <a:prstGeom prst="rect">
            <a:avLst/>
          </a:prstGeom>
          <a:noFill/>
          <a:ln w="0">
            <a:noFill/>
          </a:ln>
        </p:spPr>
        <p:txBody>
          <a:bodyPr lIns="0" tIns="0" rIns="0" bIns="0" anchor="ctr">
            <a:noAutofit/>
          </a:bodyPr>
          <a:lstStyle>
            <a:lvl1pPr indent="0" algn="l">
              <a:lnSpc>
                <a:spcPct val="100000"/>
              </a:lnSpc>
              <a:buNone/>
              <a:tabLst>
                <a:tab pos="0" algn="l"/>
              </a:tabLst>
              <a:defRPr lang="ru-RU" sz="1800" b="0" u="none" strike="noStrike">
                <a:solidFill>
                  <a:schemeClr val="dk1"/>
                </a:solidFill>
                <a:effectLst/>
                <a:uFillTx/>
                <a:latin typeface="Arial"/>
              </a:defRPr>
            </a:lvl1pPr>
          </a:lstStyle>
          <a:p>
            <a:pPr indent="0" algn="l">
              <a:lnSpc>
                <a:spcPct val="100000"/>
              </a:lnSpc>
              <a:buNone/>
              <a:tabLst>
                <a:tab pos="0" algn="l"/>
              </a:tabLst>
            </a:pPr>
            <a:r>
              <a:rPr lang="ru-RU" sz="1800" b="0" u="none" strike="noStrike">
                <a:solidFill>
                  <a:schemeClr val="dk1"/>
                </a:solidFill>
                <a:effectLst/>
                <a:uFillTx/>
                <a:latin typeface="Arial"/>
              </a:rPr>
              <a:t>Для правки текста заглавия щёлкните мышью</a:t>
            </a:r>
          </a:p>
        </p:txBody>
      </p:sp>
      <p:sp>
        <p:nvSpPr>
          <p:cNvPr id="35" name="PlaceHolder 2"/>
          <p:cNvSpPr>
            <a:spLocks noGrp="1"/>
          </p:cNvSpPr>
          <p:nvPr>
            <p:ph type="body"/>
          </p:nvPr>
        </p:nvSpPr>
        <p:spPr>
          <a:xfrm>
            <a:off x="377640" y="1768680"/>
            <a:ext cx="3317400" cy="2088360"/>
          </a:xfrm>
          <a:prstGeom prst="rect">
            <a:avLst/>
          </a:prstGeom>
          <a:noFill/>
          <a:ln w="0">
            <a:noFill/>
          </a:ln>
        </p:spPr>
        <p:txBody>
          <a:bodyPr lIns="0" tIns="0" rIns="0" bIns="0" anchor="t">
            <a:normAutofit fontScale="40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
        <p:nvSpPr>
          <p:cNvPr id="36" name="PlaceHolder 3"/>
          <p:cNvSpPr>
            <a:spLocks noGrp="1"/>
          </p:cNvSpPr>
          <p:nvPr>
            <p:ph type="body"/>
          </p:nvPr>
        </p:nvSpPr>
        <p:spPr>
          <a:xfrm>
            <a:off x="3863880" y="1768680"/>
            <a:ext cx="3317400" cy="2088360"/>
          </a:xfrm>
          <a:prstGeom prst="rect">
            <a:avLst/>
          </a:prstGeom>
          <a:noFill/>
          <a:ln w="0">
            <a:noFill/>
          </a:ln>
        </p:spPr>
        <p:txBody>
          <a:bodyPr lIns="0" tIns="0" rIns="0" bIns="0" anchor="t">
            <a:normAutofit fontScale="40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
        <p:nvSpPr>
          <p:cNvPr id="37" name="PlaceHolder 4"/>
          <p:cNvSpPr>
            <a:spLocks noGrp="1"/>
          </p:cNvSpPr>
          <p:nvPr>
            <p:ph type="body"/>
          </p:nvPr>
        </p:nvSpPr>
        <p:spPr>
          <a:xfrm>
            <a:off x="377640" y="4058640"/>
            <a:ext cx="6800760" cy="2088360"/>
          </a:xfrm>
          <a:prstGeom prst="rect">
            <a:avLst/>
          </a:prstGeom>
          <a:noFill/>
          <a:ln w="0">
            <a:noFill/>
          </a:ln>
        </p:spPr>
        <p:txBody>
          <a:bodyPr lIns="0" tIns="0" rIns="0" bIns="0" anchor="t">
            <a:normAutofit fontScale="92500" lnSpcReduction="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Обычный">
    <p:bg>
      <p:bgPr>
        <a:blipFill rotWithShape="0">
          <a:blip r:embed="rId2"/>
          <a:stretch/>
        </a:blipFill>
        <a:effectLst/>
      </p:bgPr>
    </p:bg>
    <p:spTree>
      <p:nvGrpSpPr>
        <p:cNvPr id="1" name=""/>
        <p:cNvGrpSpPr/>
        <p:nvPr/>
      </p:nvGrpSpPr>
      <p:grpSpPr>
        <a:xfrm>
          <a:off x="0" y="0"/>
          <a:ext cx="0" cy="0"/>
          <a:chOff x="0" y="0"/>
          <a:chExt cx="0" cy="0"/>
        </a:xfrm>
      </p:grpSpPr>
      <p:sp>
        <p:nvSpPr>
          <p:cNvPr id="38" name="PlaceHolder 1"/>
          <p:cNvSpPr>
            <a:spLocks noGrp="1"/>
          </p:cNvSpPr>
          <p:nvPr>
            <p:ph type="title"/>
          </p:nvPr>
        </p:nvSpPr>
        <p:spPr>
          <a:xfrm>
            <a:off x="377640" y="301320"/>
            <a:ext cx="6801120" cy="1259640"/>
          </a:xfrm>
          <a:prstGeom prst="rect">
            <a:avLst/>
          </a:prstGeom>
          <a:noFill/>
          <a:ln w="0">
            <a:noFill/>
          </a:ln>
        </p:spPr>
        <p:txBody>
          <a:bodyPr lIns="0" tIns="0" rIns="0" bIns="0" anchor="ctr">
            <a:noAutofit/>
          </a:bodyPr>
          <a:lstStyle>
            <a:lvl1pPr indent="0" algn="l">
              <a:lnSpc>
                <a:spcPct val="100000"/>
              </a:lnSpc>
              <a:buNone/>
              <a:tabLst>
                <a:tab pos="0" algn="l"/>
              </a:tabLst>
              <a:defRPr lang="ru-RU" sz="1800" b="0" u="none" strike="noStrike">
                <a:solidFill>
                  <a:schemeClr val="dk1"/>
                </a:solidFill>
                <a:effectLst/>
                <a:uFillTx/>
                <a:latin typeface="Arial"/>
              </a:defRPr>
            </a:lvl1pPr>
          </a:lstStyle>
          <a:p>
            <a:pPr indent="0" algn="l">
              <a:lnSpc>
                <a:spcPct val="100000"/>
              </a:lnSpc>
              <a:buNone/>
              <a:tabLst>
                <a:tab pos="0" algn="l"/>
              </a:tabLst>
            </a:pPr>
            <a:r>
              <a:rPr lang="ru-RU" sz="1800" b="0" u="none" strike="noStrike">
                <a:solidFill>
                  <a:schemeClr val="dk1"/>
                </a:solidFill>
                <a:effectLst/>
                <a:uFillTx/>
                <a:latin typeface="Arial"/>
              </a:rPr>
              <a:t>Для правки текста заглавия щёлкните мышью</a:t>
            </a:r>
          </a:p>
        </p:txBody>
      </p:sp>
      <p:sp>
        <p:nvSpPr>
          <p:cNvPr id="39" name="PlaceHolder 2"/>
          <p:cNvSpPr>
            <a:spLocks noGrp="1"/>
          </p:cNvSpPr>
          <p:nvPr>
            <p:ph type="body"/>
          </p:nvPr>
        </p:nvSpPr>
        <p:spPr>
          <a:xfrm>
            <a:off x="377640" y="1768680"/>
            <a:ext cx="6801120" cy="4381920"/>
          </a:xfrm>
          <a:prstGeom prst="rect">
            <a:avLst/>
          </a:prstGeom>
          <a:noFill/>
          <a:ln w="0">
            <a:noFill/>
          </a:ln>
        </p:spPr>
        <p:txBody>
          <a:bodyPr lIns="0" tIns="0" rIns="0" bIns="0" anchor="t">
            <a:normAutofit/>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20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20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20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20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20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2000" b="0" u="none" strike="noStrike">
                <a:solidFill>
                  <a:schemeClr val="dk1"/>
                </a:solidFill>
                <a:effectLst/>
                <a:uFillTx/>
                <a:latin typeface="Arial"/>
              </a:rPr>
              <a:t>Седьмой уровень структуры</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OverTx" preserve="1">
  <p:cSld name="Обычный 1">
    <p:bg>
      <p:bgPr>
        <a:blipFill rotWithShape="0">
          <a:blip r:embed="rId2"/>
          <a:stretch/>
        </a:blipFill>
        <a:effectLst/>
      </p:bgPr>
    </p:bg>
    <p:spTree>
      <p:nvGrpSpPr>
        <p:cNvPr id="1" name=""/>
        <p:cNvGrpSpPr/>
        <p:nvPr/>
      </p:nvGrpSpPr>
      <p:grpSpPr>
        <a:xfrm>
          <a:off x="0" y="0"/>
          <a:ext cx="0" cy="0"/>
          <a:chOff x="0" y="0"/>
          <a:chExt cx="0" cy="0"/>
        </a:xfrm>
      </p:grpSpPr>
      <p:sp>
        <p:nvSpPr>
          <p:cNvPr id="40" name="PlaceHolder 1"/>
          <p:cNvSpPr>
            <a:spLocks noGrp="1"/>
          </p:cNvSpPr>
          <p:nvPr>
            <p:ph type="title"/>
          </p:nvPr>
        </p:nvSpPr>
        <p:spPr>
          <a:xfrm>
            <a:off x="377640" y="-2520"/>
            <a:ext cx="6800760" cy="1867320"/>
          </a:xfrm>
          <a:prstGeom prst="rect">
            <a:avLst/>
          </a:prstGeom>
          <a:noFill/>
          <a:ln w="0">
            <a:noFill/>
          </a:ln>
        </p:spPr>
        <p:txBody>
          <a:bodyPr lIns="0" tIns="0" rIns="0" bIns="0" anchor="ctr">
            <a:noAutofit/>
          </a:bodyPr>
          <a:lstStyle>
            <a:lvl1pPr indent="0" algn="l">
              <a:lnSpc>
                <a:spcPct val="100000"/>
              </a:lnSpc>
              <a:buNone/>
              <a:tabLst>
                <a:tab pos="0" algn="l"/>
              </a:tabLst>
              <a:defRPr lang="ru-RU" sz="1800" b="0" u="none" strike="noStrike">
                <a:solidFill>
                  <a:schemeClr val="dk1"/>
                </a:solidFill>
                <a:effectLst/>
                <a:uFillTx/>
                <a:latin typeface="Arial"/>
              </a:defRPr>
            </a:lvl1pPr>
          </a:lstStyle>
          <a:p>
            <a:pPr indent="0" algn="l">
              <a:lnSpc>
                <a:spcPct val="100000"/>
              </a:lnSpc>
              <a:buNone/>
              <a:tabLst>
                <a:tab pos="0" algn="l"/>
              </a:tabLst>
            </a:pPr>
            <a:r>
              <a:rPr lang="ru-RU" sz="1800" b="0" u="none" strike="noStrike">
                <a:solidFill>
                  <a:schemeClr val="dk1"/>
                </a:solidFill>
                <a:effectLst/>
                <a:uFillTx/>
                <a:latin typeface="Arial"/>
              </a:rPr>
              <a:t>Для правки текста заглавия щёлкните мышью</a:t>
            </a:r>
          </a:p>
        </p:txBody>
      </p:sp>
      <p:sp>
        <p:nvSpPr>
          <p:cNvPr id="41" name="PlaceHolder 2"/>
          <p:cNvSpPr>
            <a:spLocks noGrp="1"/>
          </p:cNvSpPr>
          <p:nvPr>
            <p:ph type="body"/>
          </p:nvPr>
        </p:nvSpPr>
        <p:spPr>
          <a:xfrm>
            <a:off x="377640" y="1768680"/>
            <a:ext cx="6800760" cy="2088360"/>
          </a:xfrm>
          <a:prstGeom prst="rect">
            <a:avLst/>
          </a:prstGeom>
          <a:noFill/>
          <a:ln w="0">
            <a:noFill/>
          </a:ln>
        </p:spPr>
        <p:txBody>
          <a:bodyPr lIns="0" tIns="0" rIns="0" bIns="0" anchor="t">
            <a:normAutofit fontScale="92500" lnSpcReduction="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
        <p:nvSpPr>
          <p:cNvPr id="42" name="PlaceHolder 3"/>
          <p:cNvSpPr>
            <a:spLocks noGrp="1"/>
          </p:cNvSpPr>
          <p:nvPr>
            <p:ph type="body"/>
          </p:nvPr>
        </p:nvSpPr>
        <p:spPr>
          <a:xfrm>
            <a:off x="377640" y="4058640"/>
            <a:ext cx="6800760" cy="2088360"/>
          </a:xfrm>
          <a:prstGeom prst="rect">
            <a:avLst/>
          </a:prstGeom>
          <a:noFill/>
          <a:ln w="0">
            <a:noFill/>
          </a:ln>
        </p:spPr>
        <p:txBody>
          <a:bodyPr lIns="0" tIns="0" rIns="0" bIns="0" anchor="t">
            <a:normAutofit fontScale="92500" lnSpcReduction="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fourObj" preserve="1">
  <p:cSld name="Обычный 2">
    <p:bg>
      <p:bgPr>
        <a:blipFill rotWithShape="0">
          <a:blip r:embed="rId2"/>
          <a:stretch/>
        </a:blipFill>
        <a:effectLst/>
      </p:bgPr>
    </p:bg>
    <p:spTree>
      <p:nvGrpSpPr>
        <p:cNvPr id="1" name=""/>
        <p:cNvGrpSpPr/>
        <p:nvPr/>
      </p:nvGrpSpPr>
      <p:grpSpPr>
        <a:xfrm>
          <a:off x="0" y="0"/>
          <a:ext cx="0" cy="0"/>
          <a:chOff x="0" y="0"/>
          <a:chExt cx="0" cy="0"/>
        </a:xfrm>
      </p:grpSpPr>
      <p:sp>
        <p:nvSpPr>
          <p:cNvPr id="43" name="PlaceHolder 1"/>
          <p:cNvSpPr>
            <a:spLocks noGrp="1"/>
          </p:cNvSpPr>
          <p:nvPr>
            <p:ph type="title"/>
          </p:nvPr>
        </p:nvSpPr>
        <p:spPr>
          <a:xfrm>
            <a:off x="377640" y="-2520"/>
            <a:ext cx="6800760" cy="1867320"/>
          </a:xfrm>
          <a:prstGeom prst="rect">
            <a:avLst/>
          </a:prstGeom>
          <a:noFill/>
          <a:ln w="0">
            <a:noFill/>
          </a:ln>
        </p:spPr>
        <p:txBody>
          <a:bodyPr lIns="0" tIns="0" rIns="0" bIns="0" anchor="ctr">
            <a:noAutofit/>
          </a:bodyPr>
          <a:lstStyle>
            <a:lvl1pPr indent="0" algn="l">
              <a:lnSpc>
                <a:spcPct val="100000"/>
              </a:lnSpc>
              <a:buNone/>
              <a:tabLst>
                <a:tab pos="0" algn="l"/>
              </a:tabLst>
              <a:defRPr lang="ru-RU" sz="1800" b="0" u="none" strike="noStrike">
                <a:solidFill>
                  <a:schemeClr val="dk1"/>
                </a:solidFill>
                <a:effectLst/>
                <a:uFillTx/>
                <a:latin typeface="Arial"/>
              </a:defRPr>
            </a:lvl1pPr>
          </a:lstStyle>
          <a:p>
            <a:pPr indent="0" algn="l">
              <a:lnSpc>
                <a:spcPct val="100000"/>
              </a:lnSpc>
              <a:buNone/>
              <a:tabLst>
                <a:tab pos="0" algn="l"/>
              </a:tabLst>
            </a:pPr>
            <a:r>
              <a:rPr lang="ru-RU" sz="1800" b="0" u="none" strike="noStrike">
                <a:solidFill>
                  <a:schemeClr val="dk1"/>
                </a:solidFill>
                <a:effectLst/>
                <a:uFillTx/>
                <a:latin typeface="Arial"/>
              </a:rPr>
              <a:t>Для правки текста заглавия щёлкните мышью</a:t>
            </a:r>
          </a:p>
        </p:txBody>
      </p:sp>
      <p:sp>
        <p:nvSpPr>
          <p:cNvPr id="44" name="PlaceHolder 2"/>
          <p:cNvSpPr>
            <a:spLocks noGrp="1"/>
          </p:cNvSpPr>
          <p:nvPr>
            <p:ph type="body"/>
          </p:nvPr>
        </p:nvSpPr>
        <p:spPr>
          <a:xfrm>
            <a:off x="377640" y="1768680"/>
            <a:ext cx="3317400" cy="2088360"/>
          </a:xfrm>
          <a:prstGeom prst="rect">
            <a:avLst/>
          </a:prstGeom>
          <a:noFill/>
          <a:ln w="0">
            <a:noFill/>
          </a:ln>
        </p:spPr>
        <p:txBody>
          <a:bodyPr lIns="0" tIns="0" rIns="0" bIns="0" anchor="t">
            <a:normAutofit fontScale="40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
        <p:nvSpPr>
          <p:cNvPr id="45" name="PlaceHolder 3"/>
          <p:cNvSpPr>
            <a:spLocks noGrp="1"/>
          </p:cNvSpPr>
          <p:nvPr>
            <p:ph type="body"/>
          </p:nvPr>
        </p:nvSpPr>
        <p:spPr>
          <a:xfrm>
            <a:off x="3863880" y="1768680"/>
            <a:ext cx="3317400" cy="2088360"/>
          </a:xfrm>
          <a:prstGeom prst="rect">
            <a:avLst/>
          </a:prstGeom>
          <a:noFill/>
          <a:ln w="0">
            <a:noFill/>
          </a:ln>
        </p:spPr>
        <p:txBody>
          <a:bodyPr lIns="0" tIns="0" rIns="0" bIns="0" anchor="t">
            <a:normAutofit fontScale="40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
        <p:nvSpPr>
          <p:cNvPr id="46" name="PlaceHolder 4"/>
          <p:cNvSpPr>
            <a:spLocks noGrp="1"/>
          </p:cNvSpPr>
          <p:nvPr>
            <p:ph type="body"/>
          </p:nvPr>
        </p:nvSpPr>
        <p:spPr>
          <a:xfrm>
            <a:off x="3863880" y="4058640"/>
            <a:ext cx="3317400" cy="2088360"/>
          </a:xfrm>
          <a:prstGeom prst="rect">
            <a:avLst/>
          </a:prstGeom>
          <a:noFill/>
          <a:ln w="0">
            <a:noFill/>
          </a:ln>
        </p:spPr>
        <p:txBody>
          <a:bodyPr lIns="0" tIns="0" rIns="0" bIns="0" anchor="t">
            <a:normAutofit fontScale="40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
        <p:nvSpPr>
          <p:cNvPr id="47" name="PlaceHolder 5"/>
          <p:cNvSpPr>
            <a:spLocks noGrp="1"/>
          </p:cNvSpPr>
          <p:nvPr>
            <p:ph type="body"/>
          </p:nvPr>
        </p:nvSpPr>
        <p:spPr>
          <a:xfrm>
            <a:off x="377640" y="4058640"/>
            <a:ext cx="3317400" cy="2088360"/>
          </a:xfrm>
          <a:prstGeom prst="rect">
            <a:avLst/>
          </a:prstGeom>
          <a:noFill/>
          <a:ln w="0">
            <a:noFill/>
          </a:ln>
        </p:spPr>
        <p:txBody>
          <a:bodyPr lIns="0" tIns="0" rIns="0" bIns="0" anchor="t">
            <a:normAutofit fontScale="40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Обычный 3">
    <p:bg>
      <p:bgPr>
        <a:blipFill rotWithShape="0">
          <a:blip r:embed="rId2"/>
          <a:stretch/>
        </a:blipFill>
        <a:effectLst/>
      </p:bgPr>
    </p:bg>
    <p:spTree>
      <p:nvGrpSpPr>
        <p:cNvPr id="1" name=""/>
        <p:cNvGrpSpPr/>
        <p:nvPr/>
      </p:nvGrpSpPr>
      <p:grpSpPr>
        <a:xfrm>
          <a:off x="0" y="0"/>
          <a:ext cx="0" cy="0"/>
          <a:chOff x="0" y="0"/>
          <a:chExt cx="0" cy="0"/>
        </a:xfrm>
      </p:grpSpPr>
      <p:sp>
        <p:nvSpPr>
          <p:cNvPr id="48" name="PlaceHolder 1"/>
          <p:cNvSpPr>
            <a:spLocks noGrp="1"/>
          </p:cNvSpPr>
          <p:nvPr>
            <p:ph type="title"/>
          </p:nvPr>
        </p:nvSpPr>
        <p:spPr>
          <a:xfrm>
            <a:off x="377640" y="-2520"/>
            <a:ext cx="6800760" cy="1867320"/>
          </a:xfrm>
          <a:prstGeom prst="rect">
            <a:avLst/>
          </a:prstGeom>
          <a:noFill/>
          <a:ln w="0">
            <a:noFill/>
          </a:ln>
        </p:spPr>
        <p:txBody>
          <a:bodyPr lIns="0" tIns="0" rIns="0" bIns="0" anchor="ctr">
            <a:noAutofit/>
          </a:bodyPr>
          <a:lstStyle>
            <a:lvl1pPr indent="0" algn="l">
              <a:lnSpc>
                <a:spcPct val="100000"/>
              </a:lnSpc>
              <a:buNone/>
              <a:tabLst>
                <a:tab pos="0" algn="l"/>
              </a:tabLst>
              <a:defRPr lang="ru-RU" sz="1800" b="0" u="none" strike="noStrike">
                <a:solidFill>
                  <a:schemeClr val="dk1"/>
                </a:solidFill>
                <a:effectLst/>
                <a:uFillTx/>
                <a:latin typeface="Arial"/>
              </a:defRPr>
            </a:lvl1pPr>
          </a:lstStyle>
          <a:p>
            <a:pPr indent="0" algn="l">
              <a:lnSpc>
                <a:spcPct val="100000"/>
              </a:lnSpc>
              <a:buNone/>
              <a:tabLst>
                <a:tab pos="0" algn="l"/>
              </a:tabLst>
            </a:pPr>
            <a:r>
              <a:rPr lang="ru-RU" sz="1800" b="0" u="none" strike="noStrike">
                <a:solidFill>
                  <a:schemeClr val="dk1"/>
                </a:solidFill>
                <a:effectLst/>
                <a:uFillTx/>
                <a:latin typeface="Arial"/>
              </a:rPr>
              <a:t>Для правки текста заглавия щёлкните мышью</a:t>
            </a:r>
          </a:p>
        </p:txBody>
      </p:sp>
      <p:sp>
        <p:nvSpPr>
          <p:cNvPr id="49" name="PlaceHolder 2"/>
          <p:cNvSpPr>
            <a:spLocks noGrp="1"/>
          </p:cNvSpPr>
          <p:nvPr>
            <p:ph type="body"/>
          </p:nvPr>
        </p:nvSpPr>
        <p:spPr>
          <a:xfrm>
            <a:off x="377640" y="1768680"/>
            <a:ext cx="2187720" cy="2088360"/>
          </a:xfrm>
          <a:prstGeom prst="rect">
            <a:avLst/>
          </a:prstGeom>
          <a:noFill/>
          <a:ln w="0">
            <a:noFill/>
          </a:ln>
        </p:spPr>
        <p:txBody>
          <a:bodyPr lIns="0" tIns="0" rIns="0" bIns="0" anchor="t">
            <a:normAutofit fontScale="25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
        <p:nvSpPr>
          <p:cNvPr id="50" name="PlaceHolder 3"/>
          <p:cNvSpPr>
            <a:spLocks noGrp="1"/>
          </p:cNvSpPr>
          <p:nvPr>
            <p:ph type="body"/>
          </p:nvPr>
        </p:nvSpPr>
        <p:spPr>
          <a:xfrm>
            <a:off x="2677680" y="1768680"/>
            <a:ext cx="2187720" cy="2088360"/>
          </a:xfrm>
          <a:prstGeom prst="rect">
            <a:avLst/>
          </a:prstGeom>
          <a:noFill/>
          <a:ln w="0">
            <a:noFill/>
          </a:ln>
        </p:spPr>
        <p:txBody>
          <a:bodyPr lIns="0" tIns="0" rIns="0" bIns="0" anchor="t">
            <a:normAutofit fontScale="25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
        <p:nvSpPr>
          <p:cNvPr id="51" name="PlaceHolder 4"/>
          <p:cNvSpPr>
            <a:spLocks noGrp="1"/>
          </p:cNvSpPr>
          <p:nvPr>
            <p:ph type="body"/>
          </p:nvPr>
        </p:nvSpPr>
        <p:spPr>
          <a:xfrm>
            <a:off x="4978080" y="1768680"/>
            <a:ext cx="2187720" cy="2088360"/>
          </a:xfrm>
          <a:prstGeom prst="rect">
            <a:avLst/>
          </a:prstGeom>
          <a:noFill/>
          <a:ln w="0">
            <a:noFill/>
          </a:ln>
        </p:spPr>
        <p:txBody>
          <a:bodyPr lIns="0" tIns="0" rIns="0" bIns="0" anchor="t">
            <a:normAutofit fontScale="25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
        <p:nvSpPr>
          <p:cNvPr id="52" name="PlaceHolder 5"/>
          <p:cNvSpPr>
            <a:spLocks noGrp="1"/>
          </p:cNvSpPr>
          <p:nvPr>
            <p:ph type="body"/>
          </p:nvPr>
        </p:nvSpPr>
        <p:spPr>
          <a:xfrm>
            <a:off x="4978080" y="4058640"/>
            <a:ext cx="2187720" cy="2088360"/>
          </a:xfrm>
          <a:prstGeom prst="rect">
            <a:avLst/>
          </a:prstGeom>
          <a:noFill/>
          <a:ln w="0">
            <a:noFill/>
          </a:ln>
        </p:spPr>
        <p:txBody>
          <a:bodyPr lIns="0" tIns="0" rIns="0" bIns="0" anchor="t">
            <a:normAutofit fontScale="25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
        <p:nvSpPr>
          <p:cNvPr id="53" name="PlaceHolder 6"/>
          <p:cNvSpPr>
            <a:spLocks noGrp="1"/>
          </p:cNvSpPr>
          <p:nvPr>
            <p:ph type="body"/>
          </p:nvPr>
        </p:nvSpPr>
        <p:spPr>
          <a:xfrm>
            <a:off x="2677680" y="4058640"/>
            <a:ext cx="2187720" cy="2088360"/>
          </a:xfrm>
          <a:prstGeom prst="rect">
            <a:avLst/>
          </a:prstGeom>
          <a:noFill/>
          <a:ln w="0">
            <a:noFill/>
          </a:ln>
        </p:spPr>
        <p:txBody>
          <a:bodyPr lIns="0" tIns="0" rIns="0" bIns="0" anchor="t">
            <a:normAutofit fontScale="25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
        <p:nvSpPr>
          <p:cNvPr id="54" name="PlaceHolder 7"/>
          <p:cNvSpPr>
            <a:spLocks noGrp="1"/>
          </p:cNvSpPr>
          <p:nvPr>
            <p:ph type="body"/>
          </p:nvPr>
        </p:nvSpPr>
        <p:spPr>
          <a:xfrm>
            <a:off x="377640" y="4058640"/>
            <a:ext cx="2187720" cy="2088360"/>
          </a:xfrm>
          <a:prstGeom prst="rect">
            <a:avLst/>
          </a:prstGeom>
          <a:noFill/>
          <a:ln w="0">
            <a:noFill/>
          </a:ln>
        </p:spPr>
        <p:txBody>
          <a:bodyPr lIns="0" tIns="0" rIns="0" bIns="0" anchor="t">
            <a:normAutofit fontScale="25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x" preserve="1">
  <p:cSld name="Обычный 4">
    <p:bg>
      <p:bgPr>
        <a:blipFill rotWithShape="0">
          <a:blip r:embed="rId2"/>
          <a:stretch/>
        </a:blipFill>
        <a:effectLst/>
      </p:bgPr>
    </p:bg>
    <p:spTree>
      <p:nvGrpSpPr>
        <p:cNvPr id="1" name=""/>
        <p:cNvGrpSpPr/>
        <p:nvPr/>
      </p:nvGrpSpPr>
      <p:grpSpPr>
        <a:xfrm>
          <a:off x="0" y="0"/>
          <a:ext cx="0" cy="0"/>
          <a:chOff x="0" y="0"/>
          <a:chExt cx="0" cy="0"/>
        </a:xfrm>
      </p:grpSpPr>
      <p:sp>
        <p:nvSpPr>
          <p:cNvPr id="55" name="PlaceHolder 1"/>
          <p:cNvSpPr>
            <a:spLocks noGrp="1"/>
          </p:cNvSpPr>
          <p:nvPr>
            <p:ph type="title"/>
          </p:nvPr>
        </p:nvSpPr>
        <p:spPr>
          <a:xfrm>
            <a:off x="377640" y="-2520"/>
            <a:ext cx="6800760" cy="1867320"/>
          </a:xfrm>
          <a:prstGeom prst="rect">
            <a:avLst/>
          </a:prstGeom>
          <a:noFill/>
          <a:ln w="0">
            <a:noFill/>
          </a:ln>
        </p:spPr>
        <p:txBody>
          <a:bodyPr lIns="0" tIns="0" rIns="0" bIns="0" anchor="ctr">
            <a:noAutofit/>
          </a:bodyPr>
          <a:lstStyle>
            <a:lvl1pPr indent="0" algn="l">
              <a:lnSpc>
                <a:spcPct val="100000"/>
              </a:lnSpc>
              <a:buNone/>
              <a:tabLst>
                <a:tab pos="0" algn="l"/>
              </a:tabLst>
              <a:defRPr lang="ru-RU" sz="1800" b="0" u="none" strike="noStrike">
                <a:solidFill>
                  <a:schemeClr val="dk1"/>
                </a:solidFill>
                <a:effectLst/>
                <a:uFillTx/>
                <a:latin typeface="Arial"/>
              </a:defRPr>
            </a:lvl1pPr>
          </a:lstStyle>
          <a:p>
            <a:pPr indent="0" algn="l">
              <a:lnSpc>
                <a:spcPct val="100000"/>
              </a:lnSpc>
              <a:buNone/>
              <a:tabLst>
                <a:tab pos="0" algn="l"/>
              </a:tabLst>
            </a:pPr>
            <a:r>
              <a:rPr lang="ru-RU" sz="1800" b="0" u="none" strike="noStrike">
                <a:solidFill>
                  <a:schemeClr val="dk1"/>
                </a:solidFill>
                <a:effectLst/>
                <a:uFillTx/>
                <a:latin typeface="Arial"/>
              </a:rPr>
              <a:t>Для правки текста заглавия щёлкните мышью</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Обычный 5">
    <p:bg>
      <p:bgPr>
        <a:blipFill rotWithShape="0">
          <a:blip r:embed="rId2"/>
          <a:stretch/>
        </a:blipFill>
        <a:effectLst/>
      </p:bgPr>
    </p:bg>
    <p:spTree>
      <p:nvGrpSpPr>
        <p:cNvPr id="1" name=""/>
        <p:cNvGrpSpPr/>
        <p:nvPr/>
      </p:nvGrpSpPr>
      <p:grpSpPr>
        <a:xfrm>
          <a:off x="0" y="0"/>
          <a:ext cx="0" cy="0"/>
          <a:chOff x="0" y="0"/>
          <a:chExt cx="0" cy="0"/>
        </a:xfrm>
      </p:grpSpPr>
      <p:sp>
        <p:nvSpPr>
          <p:cNvPr id="56" name="PlaceHolder 1"/>
          <p:cNvSpPr>
            <a:spLocks noGrp="1"/>
          </p:cNvSpPr>
          <p:nvPr>
            <p:ph type="title"/>
          </p:nvPr>
        </p:nvSpPr>
        <p:spPr>
          <a:xfrm>
            <a:off x="377640" y="-2520"/>
            <a:ext cx="6800760" cy="1867320"/>
          </a:xfrm>
          <a:prstGeom prst="rect">
            <a:avLst/>
          </a:prstGeom>
          <a:noFill/>
          <a:ln w="0">
            <a:noFill/>
          </a:ln>
        </p:spPr>
        <p:txBody>
          <a:bodyPr lIns="0" tIns="0" rIns="0" bIns="0" anchor="ctr">
            <a:noAutofit/>
          </a:bodyPr>
          <a:lstStyle>
            <a:lvl1pPr indent="0" algn="l">
              <a:lnSpc>
                <a:spcPct val="100000"/>
              </a:lnSpc>
              <a:buNone/>
              <a:tabLst>
                <a:tab pos="0" algn="l"/>
              </a:tabLst>
              <a:defRPr lang="ru-RU" sz="1800" b="0" u="none" strike="noStrike">
                <a:solidFill>
                  <a:schemeClr val="dk1"/>
                </a:solidFill>
                <a:effectLst/>
                <a:uFillTx/>
                <a:latin typeface="Arial"/>
              </a:defRPr>
            </a:lvl1pPr>
          </a:lstStyle>
          <a:p>
            <a:pPr indent="0" algn="l">
              <a:lnSpc>
                <a:spcPct val="100000"/>
              </a:lnSpc>
              <a:buNone/>
              <a:tabLst>
                <a:tab pos="0" algn="l"/>
              </a:tabLst>
            </a:pPr>
            <a:r>
              <a:rPr lang="ru-RU" sz="1800" b="0" u="none" strike="noStrike">
                <a:solidFill>
                  <a:schemeClr val="dk1"/>
                </a:solidFill>
                <a:effectLst/>
                <a:uFillTx/>
                <a:latin typeface="Arial"/>
              </a:rPr>
              <a:t>Для правки текста заглавия щёлкните мышью</a:t>
            </a:r>
          </a:p>
        </p:txBody>
      </p:sp>
      <p:sp>
        <p:nvSpPr>
          <p:cNvPr id="57" name="PlaceHolder 2"/>
          <p:cNvSpPr>
            <a:spLocks noGrp="1"/>
          </p:cNvSpPr>
          <p:nvPr>
            <p:ph type="body"/>
          </p:nvPr>
        </p:nvSpPr>
        <p:spPr>
          <a:xfrm>
            <a:off x="377640" y="1768680"/>
            <a:ext cx="6800760" cy="4381560"/>
          </a:xfrm>
          <a:prstGeom prst="rect">
            <a:avLst/>
          </a:prstGeom>
          <a:noFill/>
          <a:ln w="0">
            <a:noFill/>
          </a:ln>
        </p:spPr>
        <p:txBody>
          <a:bodyPr lIns="0" tIns="0" rIns="0" bIns="0" anchor="t">
            <a:normAutofit/>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Обычный 6">
    <p:bg>
      <p:bgPr>
        <a:blipFill rotWithShape="0">
          <a:blip r:embed="rId2"/>
          <a:stretch/>
        </a:blipFill>
        <a:effectLst/>
      </p:bgPr>
    </p:bg>
    <p:spTree>
      <p:nvGrpSpPr>
        <p:cNvPr id="1" name=""/>
        <p:cNvGrpSpPr/>
        <p:nvPr/>
      </p:nvGrpSpPr>
      <p:grpSpPr>
        <a:xfrm>
          <a:off x="0" y="0"/>
          <a:ext cx="0" cy="0"/>
          <a:chOff x="0" y="0"/>
          <a:chExt cx="0" cy="0"/>
        </a:xfrm>
      </p:grpSpPr>
      <p:sp>
        <p:nvSpPr>
          <p:cNvPr id="58" name="PlaceHolder 1"/>
          <p:cNvSpPr>
            <a:spLocks noGrp="1"/>
          </p:cNvSpPr>
          <p:nvPr>
            <p:ph type="title"/>
          </p:nvPr>
        </p:nvSpPr>
        <p:spPr>
          <a:xfrm>
            <a:off x="377640" y="-2520"/>
            <a:ext cx="6800760" cy="1867320"/>
          </a:xfrm>
          <a:prstGeom prst="rect">
            <a:avLst/>
          </a:prstGeom>
          <a:noFill/>
          <a:ln w="0">
            <a:noFill/>
          </a:ln>
        </p:spPr>
        <p:txBody>
          <a:bodyPr lIns="0" tIns="0" rIns="0" bIns="0" anchor="ctr">
            <a:noAutofit/>
          </a:bodyPr>
          <a:lstStyle>
            <a:lvl1pPr indent="0" algn="l">
              <a:lnSpc>
                <a:spcPct val="100000"/>
              </a:lnSpc>
              <a:buNone/>
              <a:tabLst>
                <a:tab pos="0" algn="l"/>
              </a:tabLst>
              <a:defRPr lang="ru-RU" sz="1800" b="0" u="none" strike="noStrike">
                <a:solidFill>
                  <a:schemeClr val="dk1"/>
                </a:solidFill>
                <a:effectLst/>
                <a:uFillTx/>
                <a:latin typeface="Arial"/>
              </a:defRPr>
            </a:lvl1pPr>
          </a:lstStyle>
          <a:p>
            <a:pPr indent="0" algn="l">
              <a:lnSpc>
                <a:spcPct val="100000"/>
              </a:lnSpc>
              <a:buNone/>
              <a:tabLst>
                <a:tab pos="0" algn="l"/>
              </a:tabLst>
            </a:pPr>
            <a:r>
              <a:rPr lang="ru-RU" sz="1800" b="0" u="none" strike="noStrike">
                <a:solidFill>
                  <a:schemeClr val="dk1"/>
                </a:solidFill>
                <a:effectLst/>
                <a:uFillTx/>
                <a:latin typeface="Arial"/>
              </a:rPr>
              <a:t>Для правки текста заглавия щёлкните мышью</a:t>
            </a:r>
          </a:p>
        </p:txBody>
      </p:sp>
      <p:sp>
        <p:nvSpPr>
          <p:cNvPr id="59" name="PlaceHolder 2"/>
          <p:cNvSpPr>
            <a:spLocks noGrp="1"/>
          </p:cNvSpPr>
          <p:nvPr>
            <p:ph type="body"/>
          </p:nvPr>
        </p:nvSpPr>
        <p:spPr>
          <a:xfrm>
            <a:off x="377640" y="1768680"/>
            <a:ext cx="3317400" cy="4381560"/>
          </a:xfrm>
          <a:prstGeom prst="rect">
            <a:avLst/>
          </a:prstGeom>
          <a:noFill/>
          <a:ln w="0">
            <a:noFill/>
          </a:ln>
        </p:spPr>
        <p:txBody>
          <a:bodyPr lIns="0" tIns="0" rIns="0" bIns="0" anchor="t">
            <a:normAutofit fontScale="70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
        <p:nvSpPr>
          <p:cNvPr id="60" name="PlaceHolder 3"/>
          <p:cNvSpPr>
            <a:spLocks noGrp="1"/>
          </p:cNvSpPr>
          <p:nvPr>
            <p:ph type="body"/>
          </p:nvPr>
        </p:nvSpPr>
        <p:spPr>
          <a:xfrm>
            <a:off x="3863880" y="1768680"/>
            <a:ext cx="3317400" cy="4381560"/>
          </a:xfrm>
          <a:prstGeom prst="rect">
            <a:avLst/>
          </a:prstGeom>
          <a:noFill/>
          <a:ln w="0">
            <a:noFill/>
          </a:ln>
        </p:spPr>
        <p:txBody>
          <a:bodyPr lIns="0" tIns="0" rIns="0" bIns="0" anchor="t">
            <a:normAutofit fontScale="70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Обычный 7">
    <p:bg>
      <p:bgPr>
        <a:blipFill rotWithShape="0">
          <a:blip r:embed="rId2"/>
          <a:stretch/>
        </a:blipFill>
        <a:effectLst/>
      </p:bgPr>
    </p:bg>
    <p:spTree>
      <p:nvGrpSpPr>
        <p:cNvPr id="1" name=""/>
        <p:cNvGrpSpPr/>
        <p:nvPr/>
      </p:nvGrpSpPr>
      <p:grpSpPr>
        <a:xfrm>
          <a:off x="0" y="0"/>
          <a:ext cx="0" cy="0"/>
          <a:chOff x="0" y="0"/>
          <a:chExt cx="0" cy="0"/>
        </a:xfrm>
      </p:grpSpPr>
      <p:sp>
        <p:nvSpPr>
          <p:cNvPr id="61" name="PlaceHolder 1"/>
          <p:cNvSpPr>
            <a:spLocks noGrp="1"/>
          </p:cNvSpPr>
          <p:nvPr>
            <p:ph type="title"/>
          </p:nvPr>
        </p:nvSpPr>
        <p:spPr>
          <a:xfrm>
            <a:off x="377640" y="-2520"/>
            <a:ext cx="6800760" cy="1867320"/>
          </a:xfrm>
          <a:prstGeom prst="rect">
            <a:avLst/>
          </a:prstGeom>
          <a:noFill/>
          <a:ln w="0">
            <a:noFill/>
          </a:ln>
        </p:spPr>
        <p:txBody>
          <a:bodyPr lIns="0" tIns="0" rIns="0" bIns="0" anchor="ctr">
            <a:noAutofit/>
          </a:bodyPr>
          <a:lstStyle>
            <a:lvl1pPr indent="0" algn="l">
              <a:lnSpc>
                <a:spcPct val="100000"/>
              </a:lnSpc>
              <a:buNone/>
              <a:tabLst>
                <a:tab pos="0" algn="l"/>
              </a:tabLst>
              <a:defRPr lang="ru-RU" sz="1800" b="0" u="none" strike="noStrike">
                <a:solidFill>
                  <a:schemeClr val="dk1"/>
                </a:solidFill>
                <a:effectLst/>
                <a:uFillTx/>
                <a:latin typeface="Arial"/>
              </a:defRPr>
            </a:lvl1pPr>
          </a:lstStyle>
          <a:p>
            <a:pPr indent="0" algn="l">
              <a:lnSpc>
                <a:spcPct val="100000"/>
              </a:lnSpc>
              <a:buNone/>
              <a:tabLst>
                <a:tab pos="0" algn="l"/>
              </a:tabLst>
            </a:pPr>
            <a:r>
              <a:rPr lang="ru-RU" sz="1800" b="0" u="none" strike="noStrike">
                <a:solidFill>
                  <a:schemeClr val="dk1"/>
                </a:solidFill>
                <a:effectLst/>
                <a:uFillTx/>
                <a:latin typeface="Arial"/>
              </a:rPr>
              <a:t>Для правки текста заглавия щёлкните мышью</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Обычный 8">
    <p:bg>
      <p:bgPr>
        <a:blipFill rotWithShape="0">
          <a:blip r:embed="rId2"/>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AndTx" preserve="1">
  <p:cSld name="Обычный 9">
    <p:bg>
      <p:bgPr>
        <a:blipFill rotWithShape="0">
          <a:blip r:embed="rId2"/>
          <a:stretch/>
        </a:blipFill>
        <a:effectLst/>
      </p:bgPr>
    </p:bg>
    <p:spTree>
      <p:nvGrpSpPr>
        <p:cNvPr id="1" name=""/>
        <p:cNvGrpSpPr/>
        <p:nvPr/>
      </p:nvGrpSpPr>
      <p:grpSpPr>
        <a:xfrm>
          <a:off x="0" y="0"/>
          <a:ext cx="0" cy="0"/>
          <a:chOff x="0" y="0"/>
          <a:chExt cx="0" cy="0"/>
        </a:xfrm>
      </p:grpSpPr>
      <p:sp>
        <p:nvSpPr>
          <p:cNvPr id="62" name="PlaceHolder 1"/>
          <p:cNvSpPr>
            <a:spLocks noGrp="1"/>
          </p:cNvSpPr>
          <p:nvPr>
            <p:ph type="title"/>
          </p:nvPr>
        </p:nvSpPr>
        <p:spPr>
          <a:xfrm>
            <a:off x="377640" y="-2520"/>
            <a:ext cx="6800760" cy="1867320"/>
          </a:xfrm>
          <a:prstGeom prst="rect">
            <a:avLst/>
          </a:prstGeom>
          <a:noFill/>
          <a:ln w="0">
            <a:noFill/>
          </a:ln>
        </p:spPr>
        <p:txBody>
          <a:bodyPr lIns="0" tIns="0" rIns="0" bIns="0" anchor="ctr">
            <a:noAutofit/>
          </a:bodyPr>
          <a:lstStyle>
            <a:lvl1pPr indent="0" algn="l">
              <a:lnSpc>
                <a:spcPct val="100000"/>
              </a:lnSpc>
              <a:buNone/>
              <a:tabLst>
                <a:tab pos="0" algn="l"/>
              </a:tabLst>
              <a:defRPr lang="ru-RU" sz="1800" b="0" u="none" strike="noStrike">
                <a:solidFill>
                  <a:schemeClr val="dk1"/>
                </a:solidFill>
                <a:effectLst/>
                <a:uFillTx/>
                <a:latin typeface="Arial"/>
              </a:defRPr>
            </a:lvl1pPr>
          </a:lstStyle>
          <a:p>
            <a:pPr indent="0" algn="l">
              <a:lnSpc>
                <a:spcPct val="100000"/>
              </a:lnSpc>
              <a:buNone/>
              <a:tabLst>
                <a:tab pos="0" algn="l"/>
              </a:tabLst>
            </a:pPr>
            <a:r>
              <a:rPr lang="ru-RU" sz="1800" b="0" u="none" strike="noStrike">
                <a:solidFill>
                  <a:schemeClr val="dk1"/>
                </a:solidFill>
                <a:effectLst/>
                <a:uFillTx/>
                <a:latin typeface="Arial"/>
              </a:rPr>
              <a:t>Для правки текста заглавия щёлкните мышью</a:t>
            </a:r>
          </a:p>
        </p:txBody>
      </p:sp>
      <p:sp>
        <p:nvSpPr>
          <p:cNvPr id="63" name="PlaceHolder 2"/>
          <p:cNvSpPr>
            <a:spLocks noGrp="1"/>
          </p:cNvSpPr>
          <p:nvPr>
            <p:ph type="body"/>
          </p:nvPr>
        </p:nvSpPr>
        <p:spPr>
          <a:xfrm>
            <a:off x="377640" y="1768680"/>
            <a:ext cx="3317400" cy="2088360"/>
          </a:xfrm>
          <a:prstGeom prst="rect">
            <a:avLst/>
          </a:prstGeom>
          <a:noFill/>
          <a:ln w="0">
            <a:noFill/>
          </a:ln>
        </p:spPr>
        <p:txBody>
          <a:bodyPr lIns="0" tIns="0" rIns="0" bIns="0" anchor="t">
            <a:normAutofit fontScale="40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
        <p:nvSpPr>
          <p:cNvPr id="64" name="PlaceHolder 3"/>
          <p:cNvSpPr>
            <a:spLocks noGrp="1"/>
          </p:cNvSpPr>
          <p:nvPr>
            <p:ph type="body"/>
          </p:nvPr>
        </p:nvSpPr>
        <p:spPr>
          <a:xfrm>
            <a:off x="377640" y="4058640"/>
            <a:ext cx="3317400" cy="2088360"/>
          </a:xfrm>
          <a:prstGeom prst="rect">
            <a:avLst/>
          </a:prstGeom>
          <a:noFill/>
          <a:ln w="0">
            <a:noFill/>
          </a:ln>
        </p:spPr>
        <p:txBody>
          <a:bodyPr lIns="0" tIns="0" rIns="0" bIns="0" anchor="t">
            <a:normAutofit fontScale="40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
        <p:nvSpPr>
          <p:cNvPr id="65" name="PlaceHolder 4"/>
          <p:cNvSpPr>
            <a:spLocks noGrp="1"/>
          </p:cNvSpPr>
          <p:nvPr>
            <p:ph type="body"/>
          </p:nvPr>
        </p:nvSpPr>
        <p:spPr>
          <a:xfrm>
            <a:off x="3863880" y="1768680"/>
            <a:ext cx="3317400" cy="4381560"/>
          </a:xfrm>
          <a:prstGeom prst="rect">
            <a:avLst/>
          </a:prstGeom>
          <a:noFill/>
          <a:ln w="0">
            <a:noFill/>
          </a:ln>
        </p:spPr>
        <p:txBody>
          <a:bodyPr lIns="0" tIns="0" rIns="0" bIns="0" anchor="t">
            <a:normAutofit fontScale="70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TwoObj" preserve="1">
  <p:cSld name="Обычный 10">
    <p:bg>
      <p:bgPr>
        <a:blipFill rotWithShape="0">
          <a:blip r:embed="rId2"/>
          <a:stretch/>
        </a:blipFill>
        <a:effectLst/>
      </p:bgPr>
    </p:bg>
    <p:spTree>
      <p:nvGrpSpPr>
        <p:cNvPr id="1" name=""/>
        <p:cNvGrpSpPr/>
        <p:nvPr/>
      </p:nvGrpSpPr>
      <p:grpSpPr>
        <a:xfrm>
          <a:off x="0" y="0"/>
          <a:ext cx="0" cy="0"/>
          <a:chOff x="0" y="0"/>
          <a:chExt cx="0" cy="0"/>
        </a:xfrm>
      </p:grpSpPr>
      <p:sp>
        <p:nvSpPr>
          <p:cNvPr id="66" name="PlaceHolder 1"/>
          <p:cNvSpPr>
            <a:spLocks noGrp="1"/>
          </p:cNvSpPr>
          <p:nvPr>
            <p:ph type="title"/>
          </p:nvPr>
        </p:nvSpPr>
        <p:spPr>
          <a:xfrm>
            <a:off x="377640" y="-2520"/>
            <a:ext cx="6800760" cy="1867320"/>
          </a:xfrm>
          <a:prstGeom prst="rect">
            <a:avLst/>
          </a:prstGeom>
          <a:noFill/>
          <a:ln w="0">
            <a:noFill/>
          </a:ln>
        </p:spPr>
        <p:txBody>
          <a:bodyPr lIns="0" tIns="0" rIns="0" bIns="0" anchor="ctr">
            <a:noAutofit/>
          </a:bodyPr>
          <a:lstStyle>
            <a:lvl1pPr indent="0" algn="l">
              <a:lnSpc>
                <a:spcPct val="100000"/>
              </a:lnSpc>
              <a:buNone/>
              <a:tabLst>
                <a:tab pos="0" algn="l"/>
              </a:tabLst>
              <a:defRPr lang="ru-RU" sz="1800" b="0" u="none" strike="noStrike">
                <a:solidFill>
                  <a:schemeClr val="dk1"/>
                </a:solidFill>
                <a:effectLst/>
                <a:uFillTx/>
                <a:latin typeface="Arial"/>
              </a:defRPr>
            </a:lvl1pPr>
          </a:lstStyle>
          <a:p>
            <a:pPr indent="0" algn="l">
              <a:lnSpc>
                <a:spcPct val="100000"/>
              </a:lnSpc>
              <a:buNone/>
              <a:tabLst>
                <a:tab pos="0" algn="l"/>
              </a:tabLst>
            </a:pPr>
            <a:r>
              <a:rPr lang="ru-RU" sz="1800" b="0" u="none" strike="noStrike">
                <a:solidFill>
                  <a:schemeClr val="dk1"/>
                </a:solidFill>
                <a:effectLst/>
                <a:uFillTx/>
                <a:latin typeface="Arial"/>
              </a:rPr>
              <a:t>Для правки текста заглавия щёлкните мышью</a:t>
            </a:r>
          </a:p>
        </p:txBody>
      </p:sp>
      <p:sp>
        <p:nvSpPr>
          <p:cNvPr id="67" name="PlaceHolder 2"/>
          <p:cNvSpPr>
            <a:spLocks noGrp="1"/>
          </p:cNvSpPr>
          <p:nvPr>
            <p:ph type="body"/>
          </p:nvPr>
        </p:nvSpPr>
        <p:spPr>
          <a:xfrm>
            <a:off x="377640" y="1768680"/>
            <a:ext cx="3317400" cy="4381560"/>
          </a:xfrm>
          <a:prstGeom prst="rect">
            <a:avLst/>
          </a:prstGeom>
          <a:noFill/>
          <a:ln w="0">
            <a:noFill/>
          </a:ln>
        </p:spPr>
        <p:txBody>
          <a:bodyPr lIns="0" tIns="0" rIns="0" bIns="0" anchor="t">
            <a:normAutofit fontScale="70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
        <p:nvSpPr>
          <p:cNvPr id="68" name="PlaceHolder 3"/>
          <p:cNvSpPr>
            <a:spLocks noGrp="1"/>
          </p:cNvSpPr>
          <p:nvPr>
            <p:ph type="body"/>
          </p:nvPr>
        </p:nvSpPr>
        <p:spPr>
          <a:xfrm>
            <a:off x="3863880" y="1768680"/>
            <a:ext cx="3317400" cy="2088360"/>
          </a:xfrm>
          <a:prstGeom prst="rect">
            <a:avLst/>
          </a:prstGeom>
          <a:noFill/>
          <a:ln w="0">
            <a:noFill/>
          </a:ln>
        </p:spPr>
        <p:txBody>
          <a:bodyPr lIns="0" tIns="0" rIns="0" bIns="0" anchor="t">
            <a:normAutofit fontScale="40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
        <p:nvSpPr>
          <p:cNvPr id="69" name="PlaceHolder 4"/>
          <p:cNvSpPr>
            <a:spLocks noGrp="1"/>
          </p:cNvSpPr>
          <p:nvPr>
            <p:ph type="body"/>
          </p:nvPr>
        </p:nvSpPr>
        <p:spPr>
          <a:xfrm>
            <a:off x="3863880" y="4058640"/>
            <a:ext cx="3317400" cy="2088360"/>
          </a:xfrm>
          <a:prstGeom prst="rect">
            <a:avLst/>
          </a:prstGeom>
          <a:noFill/>
          <a:ln w="0">
            <a:noFill/>
          </a:ln>
        </p:spPr>
        <p:txBody>
          <a:bodyPr lIns="0" tIns="0" rIns="0" bIns="0" anchor="t">
            <a:normAutofit fontScale="40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OverTx" preserve="1">
  <p:cSld name="Обычный 11">
    <p:bg>
      <p:bgPr>
        <a:blipFill rotWithShape="0">
          <a:blip r:embed="rId2"/>
          <a:stretch/>
        </a:blipFill>
        <a:effectLst/>
      </p:bgPr>
    </p:bg>
    <p:spTree>
      <p:nvGrpSpPr>
        <p:cNvPr id="1" name=""/>
        <p:cNvGrpSpPr/>
        <p:nvPr/>
      </p:nvGrpSpPr>
      <p:grpSpPr>
        <a:xfrm>
          <a:off x="0" y="0"/>
          <a:ext cx="0" cy="0"/>
          <a:chOff x="0" y="0"/>
          <a:chExt cx="0" cy="0"/>
        </a:xfrm>
      </p:grpSpPr>
      <p:sp>
        <p:nvSpPr>
          <p:cNvPr id="70" name="PlaceHolder 1"/>
          <p:cNvSpPr>
            <a:spLocks noGrp="1"/>
          </p:cNvSpPr>
          <p:nvPr>
            <p:ph type="title"/>
          </p:nvPr>
        </p:nvSpPr>
        <p:spPr>
          <a:xfrm>
            <a:off x="377640" y="-2520"/>
            <a:ext cx="6800760" cy="1867320"/>
          </a:xfrm>
          <a:prstGeom prst="rect">
            <a:avLst/>
          </a:prstGeom>
          <a:noFill/>
          <a:ln w="0">
            <a:noFill/>
          </a:ln>
        </p:spPr>
        <p:txBody>
          <a:bodyPr lIns="0" tIns="0" rIns="0" bIns="0" anchor="ctr">
            <a:noAutofit/>
          </a:bodyPr>
          <a:lstStyle>
            <a:lvl1pPr indent="0" algn="l">
              <a:lnSpc>
                <a:spcPct val="100000"/>
              </a:lnSpc>
              <a:buNone/>
              <a:tabLst>
                <a:tab pos="0" algn="l"/>
              </a:tabLst>
              <a:defRPr lang="ru-RU" sz="1800" b="0" u="none" strike="noStrike">
                <a:solidFill>
                  <a:schemeClr val="dk1"/>
                </a:solidFill>
                <a:effectLst/>
                <a:uFillTx/>
                <a:latin typeface="Arial"/>
              </a:defRPr>
            </a:lvl1pPr>
          </a:lstStyle>
          <a:p>
            <a:pPr indent="0" algn="l">
              <a:lnSpc>
                <a:spcPct val="100000"/>
              </a:lnSpc>
              <a:buNone/>
              <a:tabLst>
                <a:tab pos="0" algn="l"/>
              </a:tabLst>
            </a:pPr>
            <a:r>
              <a:rPr lang="ru-RU" sz="1800" b="0" u="none" strike="noStrike">
                <a:solidFill>
                  <a:schemeClr val="dk1"/>
                </a:solidFill>
                <a:effectLst/>
                <a:uFillTx/>
                <a:latin typeface="Arial"/>
              </a:rPr>
              <a:t>Для правки текста заглавия щёлкните мышью</a:t>
            </a:r>
          </a:p>
        </p:txBody>
      </p:sp>
      <p:sp>
        <p:nvSpPr>
          <p:cNvPr id="71" name="PlaceHolder 2"/>
          <p:cNvSpPr>
            <a:spLocks noGrp="1"/>
          </p:cNvSpPr>
          <p:nvPr>
            <p:ph type="body"/>
          </p:nvPr>
        </p:nvSpPr>
        <p:spPr>
          <a:xfrm>
            <a:off x="377640" y="1768680"/>
            <a:ext cx="3317400" cy="2088360"/>
          </a:xfrm>
          <a:prstGeom prst="rect">
            <a:avLst/>
          </a:prstGeom>
          <a:noFill/>
          <a:ln w="0">
            <a:noFill/>
          </a:ln>
        </p:spPr>
        <p:txBody>
          <a:bodyPr lIns="0" tIns="0" rIns="0" bIns="0" anchor="t">
            <a:normAutofit fontScale="40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
        <p:nvSpPr>
          <p:cNvPr id="72" name="PlaceHolder 3"/>
          <p:cNvSpPr>
            <a:spLocks noGrp="1"/>
          </p:cNvSpPr>
          <p:nvPr>
            <p:ph type="body"/>
          </p:nvPr>
        </p:nvSpPr>
        <p:spPr>
          <a:xfrm>
            <a:off x="3863880" y="1768680"/>
            <a:ext cx="3317400" cy="2088360"/>
          </a:xfrm>
          <a:prstGeom prst="rect">
            <a:avLst/>
          </a:prstGeom>
          <a:noFill/>
          <a:ln w="0">
            <a:noFill/>
          </a:ln>
        </p:spPr>
        <p:txBody>
          <a:bodyPr lIns="0" tIns="0" rIns="0" bIns="0" anchor="t">
            <a:normAutofit fontScale="40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
        <p:nvSpPr>
          <p:cNvPr id="73" name="PlaceHolder 4"/>
          <p:cNvSpPr>
            <a:spLocks noGrp="1"/>
          </p:cNvSpPr>
          <p:nvPr>
            <p:ph type="body"/>
          </p:nvPr>
        </p:nvSpPr>
        <p:spPr>
          <a:xfrm>
            <a:off x="377640" y="4058640"/>
            <a:ext cx="6800760" cy="2088360"/>
          </a:xfrm>
          <a:prstGeom prst="rect">
            <a:avLst/>
          </a:prstGeom>
          <a:noFill/>
          <a:ln w="0">
            <a:noFill/>
          </a:ln>
        </p:spPr>
        <p:txBody>
          <a:bodyPr lIns="0" tIns="0" rIns="0" bIns="0" anchor="t">
            <a:normAutofit fontScale="92500" lnSpcReduction="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Обычный 12">
    <p:bg>
      <p:bgPr>
        <a:blipFill rotWithShape="0">
          <a:blip r:embed="rId2"/>
          <a:stretch/>
        </a:blipFill>
        <a:effectLst/>
      </p:bgPr>
    </p:bg>
    <p:spTree>
      <p:nvGrpSpPr>
        <p:cNvPr id="1" name=""/>
        <p:cNvGrpSpPr/>
        <p:nvPr/>
      </p:nvGrpSpPr>
      <p:grpSpPr>
        <a:xfrm>
          <a:off x="0" y="0"/>
          <a:ext cx="0" cy="0"/>
          <a:chOff x="0" y="0"/>
          <a:chExt cx="0" cy="0"/>
        </a:xfrm>
      </p:grpSpPr>
      <p:sp>
        <p:nvSpPr>
          <p:cNvPr id="74" name="PlaceHolder 1"/>
          <p:cNvSpPr>
            <a:spLocks noGrp="1"/>
          </p:cNvSpPr>
          <p:nvPr>
            <p:ph type="title"/>
          </p:nvPr>
        </p:nvSpPr>
        <p:spPr>
          <a:xfrm>
            <a:off x="377640" y="301320"/>
            <a:ext cx="6801120" cy="1259640"/>
          </a:xfrm>
          <a:prstGeom prst="rect">
            <a:avLst/>
          </a:prstGeom>
          <a:noFill/>
          <a:ln w="0">
            <a:noFill/>
          </a:ln>
        </p:spPr>
        <p:txBody>
          <a:bodyPr lIns="0" tIns="0" rIns="0" bIns="0" anchor="ctr">
            <a:noAutofit/>
          </a:bodyPr>
          <a:lstStyle>
            <a:lvl1pPr indent="0" algn="l">
              <a:lnSpc>
                <a:spcPct val="100000"/>
              </a:lnSpc>
              <a:buNone/>
              <a:tabLst>
                <a:tab pos="0" algn="l"/>
              </a:tabLst>
              <a:defRPr lang="ru-RU" sz="1800" b="0" u="none" strike="noStrike">
                <a:solidFill>
                  <a:schemeClr val="dk1"/>
                </a:solidFill>
                <a:effectLst/>
                <a:uFillTx/>
                <a:latin typeface="Arial"/>
              </a:defRPr>
            </a:lvl1pPr>
          </a:lstStyle>
          <a:p>
            <a:pPr indent="0" algn="l">
              <a:lnSpc>
                <a:spcPct val="100000"/>
              </a:lnSpc>
              <a:buNone/>
              <a:tabLst>
                <a:tab pos="0" algn="l"/>
              </a:tabLst>
            </a:pPr>
            <a:r>
              <a:rPr lang="ru-RU" sz="1800" b="0" u="none" strike="noStrike">
                <a:solidFill>
                  <a:schemeClr val="dk1"/>
                </a:solidFill>
                <a:effectLst/>
                <a:uFillTx/>
                <a:latin typeface="Arial"/>
              </a:rPr>
              <a:t>Для правки текста заглавия щёлкните мышью</a:t>
            </a:r>
          </a:p>
        </p:txBody>
      </p:sp>
      <p:sp>
        <p:nvSpPr>
          <p:cNvPr id="75" name="PlaceHolder 2"/>
          <p:cNvSpPr>
            <a:spLocks noGrp="1"/>
          </p:cNvSpPr>
          <p:nvPr>
            <p:ph type="body"/>
          </p:nvPr>
        </p:nvSpPr>
        <p:spPr>
          <a:xfrm>
            <a:off x="377640" y="1768680"/>
            <a:ext cx="6801120" cy="4381920"/>
          </a:xfrm>
          <a:prstGeom prst="rect">
            <a:avLst/>
          </a:prstGeom>
          <a:noFill/>
          <a:ln w="0">
            <a:noFill/>
          </a:ln>
        </p:spPr>
        <p:txBody>
          <a:bodyPr lIns="0" tIns="0" rIns="0" bIns="0" anchor="t">
            <a:normAutofit/>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20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20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20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20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20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2000" b="0" u="none" strike="noStrike">
                <a:solidFill>
                  <a:schemeClr val="dk1"/>
                </a:solidFill>
                <a:effectLst/>
                <a:uFillTx/>
                <a:latin typeface="Arial"/>
              </a:rPr>
              <a:t>Седьмой уровень структуры</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OverTx" preserve="1">
  <p:cSld name="Обычный 13">
    <p:bg>
      <p:bgPr>
        <a:blipFill rotWithShape="0">
          <a:blip r:embed="rId2"/>
          <a:stretch/>
        </a:blipFill>
        <a:effectLst/>
      </p:bgPr>
    </p:bg>
    <p:spTree>
      <p:nvGrpSpPr>
        <p:cNvPr id="1" name=""/>
        <p:cNvGrpSpPr/>
        <p:nvPr/>
      </p:nvGrpSpPr>
      <p:grpSpPr>
        <a:xfrm>
          <a:off x="0" y="0"/>
          <a:ext cx="0" cy="0"/>
          <a:chOff x="0" y="0"/>
          <a:chExt cx="0" cy="0"/>
        </a:xfrm>
      </p:grpSpPr>
      <p:sp>
        <p:nvSpPr>
          <p:cNvPr id="76" name="PlaceHolder 1"/>
          <p:cNvSpPr>
            <a:spLocks noGrp="1"/>
          </p:cNvSpPr>
          <p:nvPr>
            <p:ph type="title"/>
          </p:nvPr>
        </p:nvSpPr>
        <p:spPr>
          <a:xfrm>
            <a:off x="377640" y="-2520"/>
            <a:ext cx="6800760" cy="1867320"/>
          </a:xfrm>
          <a:prstGeom prst="rect">
            <a:avLst/>
          </a:prstGeom>
          <a:noFill/>
          <a:ln w="0">
            <a:noFill/>
          </a:ln>
        </p:spPr>
        <p:txBody>
          <a:bodyPr lIns="0" tIns="0" rIns="0" bIns="0" anchor="ctr">
            <a:noAutofit/>
          </a:bodyPr>
          <a:lstStyle>
            <a:lvl1pPr indent="0" algn="l">
              <a:lnSpc>
                <a:spcPct val="100000"/>
              </a:lnSpc>
              <a:buNone/>
              <a:tabLst>
                <a:tab pos="0" algn="l"/>
              </a:tabLst>
              <a:defRPr lang="ru-RU" sz="1800" b="0" u="none" strike="noStrike">
                <a:solidFill>
                  <a:schemeClr val="dk1"/>
                </a:solidFill>
                <a:effectLst/>
                <a:uFillTx/>
                <a:latin typeface="Arial"/>
              </a:defRPr>
            </a:lvl1pPr>
          </a:lstStyle>
          <a:p>
            <a:pPr indent="0" algn="l">
              <a:lnSpc>
                <a:spcPct val="100000"/>
              </a:lnSpc>
              <a:buNone/>
              <a:tabLst>
                <a:tab pos="0" algn="l"/>
              </a:tabLst>
            </a:pPr>
            <a:r>
              <a:rPr lang="ru-RU" sz="1800" b="0" u="none" strike="noStrike">
                <a:solidFill>
                  <a:schemeClr val="dk1"/>
                </a:solidFill>
                <a:effectLst/>
                <a:uFillTx/>
                <a:latin typeface="Arial"/>
              </a:rPr>
              <a:t>Для правки текста заглавия щёлкните мышью</a:t>
            </a:r>
          </a:p>
        </p:txBody>
      </p:sp>
      <p:sp>
        <p:nvSpPr>
          <p:cNvPr id="77" name="PlaceHolder 2"/>
          <p:cNvSpPr>
            <a:spLocks noGrp="1"/>
          </p:cNvSpPr>
          <p:nvPr>
            <p:ph type="body"/>
          </p:nvPr>
        </p:nvSpPr>
        <p:spPr>
          <a:xfrm>
            <a:off x="377640" y="1768680"/>
            <a:ext cx="6800760" cy="2088360"/>
          </a:xfrm>
          <a:prstGeom prst="rect">
            <a:avLst/>
          </a:prstGeom>
          <a:noFill/>
          <a:ln w="0">
            <a:noFill/>
          </a:ln>
        </p:spPr>
        <p:txBody>
          <a:bodyPr lIns="0" tIns="0" rIns="0" bIns="0" anchor="t">
            <a:normAutofit fontScale="92500" lnSpcReduction="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
        <p:nvSpPr>
          <p:cNvPr id="78" name="PlaceHolder 3"/>
          <p:cNvSpPr>
            <a:spLocks noGrp="1"/>
          </p:cNvSpPr>
          <p:nvPr>
            <p:ph type="body"/>
          </p:nvPr>
        </p:nvSpPr>
        <p:spPr>
          <a:xfrm>
            <a:off x="377640" y="4058640"/>
            <a:ext cx="6800760" cy="2088360"/>
          </a:xfrm>
          <a:prstGeom prst="rect">
            <a:avLst/>
          </a:prstGeom>
          <a:noFill/>
          <a:ln w="0">
            <a:noFill/>
          </a:ln>
        </p:spPr>
        <p:txBody>
          <a:bodyPr lIns="0" tIns="0" rIns="0" bIns="0" anchor="t">
            <a:normAutofit fontScale="92500" lnSpcReduction="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fourObj" preserve="1">
  <p:cSld name="Обычный 14">
    <p:bg>
      <p:bgPr>
        <a:blipFill rotWithShape="0">
          <a:blip r:embed="rId2"/>
          <a:stretch/>
        </a:blipFill>
        <a:effectLst/>
      </p:bgPr>
    </p:bg>
    <p:spTree>
      <p:nvGrpSpPr>
        <p:cNvPr id="1" name=""/>
        <p:cNvGrpSpPr/>
        <p:nvPr/>
      </p:nvGrpSpPr>
      <p:grpSpPr>
        <a:xfrm>
          <a:off x="0" y="0"/>
          <a:ext cx="0" cy="0"/>
          <a:chOff x="0" y="0"/>
          <a:chExt cx="0" cy="0"/>
        </a:xfrm>
      </p:grpSpPr>
      <p:sp>
        <p:nvSpPr>
          <p:cNvPr id="79" name="PlaceHolder 1"/>
          <p:cNvSpPr>
            <a:spLocks noGrp="1"/>
          </p:cNvSpPr>
          <p:nvPr>
            <p:ph type="title"/>
          </p:nvPr>
        </p:nvSpPr>
        <p:spPr>
          <a:xfrm>
            <a:off x="377640" y="-2520"/>
            <a:ext cx="6800760" cy="1867320"/>
          </a:xfrm>
          <a:prstGeom prst="rect">
            <a:avLst/>
          </a:prstGeom>
          <a:noFill/>
          <a:ln w="0">
            <a:noFill/>
          </a:ln>
        </p:spPr>
        <p:txBody>
          <a:bodyPr lIns="0" tIns="0" rIns="0" bIns="0" anchor="ctr">
            <a:noAutofit/>
          </a:bodyPr>
          <a:lstStyle>
            <a:lvl1pPr indent="0" algn="l">
              <a:lnSpc>
                <a:spcPct val="100000"/>
              </a:lnSpc>
              <a:buNone/>
              <a:tabLst>
                <a:tab pos="0" algn="l"/>
              </a:tabLst>
              <a:defRPr lang="ru-RU" sz="1800" b="0" u="none" strike="noStrike">
                <a:solidFill>
                  <a:schemeClr val="dk1"/>
                </a:solidFill>
                <a:effectLst/>
                <a:uFillTx/>
                <a:latin typeface="Arial"/>
              </a:defRPr>
            </a:lvl1pPr>
          </a:lstStyle>
          <a:p>
            <a:pPr indent="0" algn="l">
              <a:lnSpc>
                <a:spcPct val="100000"/>
              </a:lnSpc>
              <a:buNone/>
              <a:tabLst>
                <a:tab pos="0" algn="l"/>
              </a:tabLst>
            </a:pPr>
            <a:r>
              <a:rPr lang="ru-RU" sz="1800" b="0" u="none" strike="noStrike">
                <a:solidFill>
                  <a:schemeClr val="dk1"/>
                </a:solidFill>
                <a:effectLst/>
                <a:uFillTx/>
                <a:latin typeface="Arial"/>
              </a:rPr>
              <a:t>Для правки текста заглавия щёлкните мышью</a:t>
            </a:r>
          </a:p>
        </p:txBody>
      </p:sp>
      <p:sp>
        <p:nvSpPr>
          <p:cNvPr id="80" name="PlaceHolder 2"/>
          <p:cNvSpPr>
            <a:spLocks noGrp="1"/>
          </p:cNvSpPr>
          <p:nvPr>
            <p:ph type="body"/>
          </p:nvPr>
        </p:nvSpPr>
        <p:spPr>
          <a:xfrm>
            <a:off x="377640" y="1768680"/>
            <a:ext cx="3317400" cy="2088360"/>
          </a:xfrm>
          <a:prstGeom prst="rect">
            <a:avLst/>
          </a:prstGeom>
          <a:noFill/>
          <a:ln w="0">
            <a:noFill/>
          </a:ln>
        </p:spPr>
        <p:txBody>
          <a:bodyPr lIns="0" tIns="0" rIns="0" bIns="0" anchor="t">
            <a:normAutofit fontScale="40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
        <p:nvSpPr>
          <p:cNvPr id="81" name="PlaceHolder 3"/>
          <p:cNvSpPr>
            <a:spLocks noGrp="1"/>
          </p:cNvSpPr>
          <p:nvPr>
            <p:ph type="body"/>
          </p:nvPr>
        </p:nvSpPr>
        <p:spPr>
          <a:xfrm>
            <a:off x="3863880" y="1768680"/>
            <a:ext cx="3317400" cy="2088360"/>
          </a:xfrm>
          <a:prstGeom prst="rect">
            <a:avLst/>
          </a:prstGeom>
          <a:noFill/>
          <a:ln w="0">
            <a:noFill/>
          </a:ln>
        </p:spPr>
        <p:txBody>
          <a:bodyPr lIns="0" tIns="0" rIns="0" bIns="0" anchor="t">
            <a:normAutofit fontScale="40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
        <p:nvSpPr>
          <p:cNvPr id="82" name="PlaceHolder 4"/>
          <p:cNvSpPr>
            <a:spLocks noGrp="1"/>
          </p:cNvSpPr>
          <p:nvPr>
            <p:ph type="body"/>
          </p:nvPr>
        </p:nvSpPr>
        <p:spPr>
          <a:xfrm>
            <a:off x="3863880" y="4058640"/>
            <a:ext cx="3317400" cy="2088360"/>
          </a:xfrm>
          <a:prstGeom prst="rect">
            <a:avLst/>
          </a:prstGeom>
          <a:noFill/>
          <a:ln w="0">
            <a:noFill/>
          </a:ln>
        </p:spPr>
        <p:txBody>
          <a:bodyPr lIns="0" tIns="0" rIns="0" bIns="0" anchor="t">
            <a:normAutofit fontScale="40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
        <p:nvSpPr>
          <p:cNvPr id="83" name="PlaceHolder 5"/>
          <p:cNvSpPr>
            <a:spLocks noGrp="1"/>
          </p:cNvSpPr>
          <p:nvPr>
            <p:ph type="body"/>
          </p:nvPr>
        </p:nvSpPr>
        <p:spPr>
          <a:xfrm>
            <a:off x="377640" y="4058640"/>
            <a:ext cx="3317400" cy="2088360"/>
          </a:xfrm>
          <a:prstGeom prst="rect">
            <a:avLst/>
          </a:prstGeom>
          <a:noFill/>
          <a:ln w="0">
            <a:noFill/>
          </a:ln>
        </p:spPr>
        <p:txBody>
          <a:bodyPr lIns="0" tIns="0" rIns="0" bIns="0" anchor="t">
            <a:normAutofit fontScale="40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Обычный 15">
    <p:bg>
      <p:bgPr>
        <a:blipFill rotWithShape="0">
          <a:blip r:embed="rId2"/>
          <a:stretch/>
        </a:blipFill>
        <a:effectLst/>
      </p:bgPr>
    </p:bg>
    <p:spTree>
      <p:nvGrpSpPr>
        <p:cNvPr id="1" name=""/>
        <p:cNvGrpSpPr/>
        <p:nvPr/>
      </p:nvGrpSpPr>
      <p:grpSpPr>
        <a:xfrm>
          <a:off x="0" y="0"/>
          <a:ext cx="0" cy="0"/>
          <a:chOff x="0" y="0"/>
          <a:chExt cx="0" cy="0"/>
        </a:xfrm>
      </p:grpSpPr>
      <p:sp>
        <p:nvSpPr>
          <p:cNvPr id="84" name="PlaceHolder 1"/>
          <p:cNvSpPr>
            <a:spLocks noGrp="1"/>
          </p:cNvSpPr>
          <p:nvPr>
            <p:ph type="title"/>
          </p:nvPr>
        </p:nvSpPr>
        <p:spPr>
          <a:xfrm>
            <a:off x="377640" y="-2520"/>
            <a:ext cx="6800760" cy="1867320"/>
          </a:xfrm>
          <a:prstGeom prst="rect">
            <a:avLst/>
          </a:prstGeom>
          <a:noFill/>
          <a:ln w="0">
            <a:noFill/>
          </a:ln>
        </p:spPr>
        <p:txBody>
          <a:bodyPr lIns="0" tIns="0" rIns="0" bIns="0" anchor="ctr">
            <a:noAutofit/>
          </a:bodyPr>
          <a:lstStyle>
            <a:lvl1pPr indent="0" algn="l">
              <a:lnSpc>
                <a:spcPct val="100000"/>
              </a:lnSpc>
              <a:buNone/>
              <a:tabLst>
                <a:tab pos="0" algn="l"/>
              </a:tabLst>
              <a:defRPr lang="ru-RU" sz="1800" b="0" u="none" strike="noStrike">
                <a:solidFill>
                  <a:schemeClr val="dk1"/>
                </a:solidFill>
                <a:effectLst/>
                <a:uFillTx/>
                <a:latin typeface="Arial"/>
              </a:defRPr>
            </a:lvl1pPr>
          </a:lstStyle>
          <a:p>
            <a:pPr indent="0" algn="l">
              <a:lnSpc>
                <a:spcPct val="100000"/>
              </a:lnSpc>
              <a:buNone/>
              <a:tabLst>
                <a:tab pos="0" algn="l"/>
              </a:tabLst>
            </a:pPr>
            <a:r>
              <a:rPr lang="ru-RU" sz="1800" b="0" u="none" strike="noStrike">
                <a:solidFill>
                  <a:schemeClr val="dk1"/>
                </a:solidFill>
                <a:effectLst/>
                <a:uFillTx/>
                <a:latin typeface="Arial"/>
              </a:rPr>
              <a:t>Для правки текста заглавия щёлкните мышью</a:t>
            </a:r>
          </a:p>
        </p:txBody>
      </p:sp>
      <p:sp>
        <p:nvSpPr>
          <p:cNvPr id="85" name="PlaceHolder 2"/>
          <p:cNvSpPr>
            <a:spLocks noGrp="1"/>
          </p:cNvSpPr>
          <p:nvPr>
            <p:ph type="body"/>
          </p:nvPr>
        </p:nvSpPr>
        <p:spPr>
          <a:xfrm>
            <a:off x="377640" y="1768680"/>
            <a:ext cx="2187720" cy="2088360"/>
          </a:xfrm>
          <a:prstGeom prst="rect">
            <a:avLst/>
          </a:prstGeom>
          <a:noFill/>
          <a:ln w="0">
            <a:noFill/>
          </a:ln>
        </p:spPr>
        <p:txBody>
          <a:bodyPr lIns="0" tIns="0" rIns="0" bIns="0" anchor="t">
            <a:normAutofit fontScale="25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
        <p:nvSpPr>
          <p:cNvPr id="86" name="PlaceHolder 3"/>
          <p:cNvSpPr>
            <a:spLocks noGrp="1"/>
          </p:cNvSpPr>
          <p:nvPr>
            <p:ph type="body"/>
          </p:nvPr>
        </p:nvSpPr>
        <p:spPr>
          <a:xfrm>
            <a:off x="2677680" y="1768680"/>
            <a:ext cx="2187720" cy="2088360"/>
          </a:xfrm>
          <a:prstGeom prst="rect">
            <a:avLst/>
          </a:prstGeom>
          <a:noFill/>
          <a:ln w="0">
            <a:noFill/>
          </a:ln>
        </p:spPr>
        <p:txBody>
          <a:bodyPr lIns="0" tIns="0" rIns="0" bIns="0" anchor="t">
            <a:normAutofit fontScale="25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
        <p:nvSpPr>
          <p:cNvPr id="87" name="PlaceHolder 4"/>
          <p:cNvSpPr>
            <a:spLocks noGrp="1"/>
          </p:cNvSpPr>
          <p:nvPr>
            <p:ph type="body"/>
          </p:nvPr>
        </p:nvSpPr>
        <p:spPr>
          <a:xfrm>
            <a:off x="4978080" y="1768680"/>
            <a:ext cx="2187720" cy="2088360"/>
          </a:xfrm>
          <a:prstGeom prst="rect">
            <a:avLst/>
          </a:prstGeom>
          <a:noFill/>
          <a:ln w="0">
            <a:noFill/>
          </a:ln>
        </p:spPr>
        <p:txBody>
          <a:bodyPr lIns="0" tIns="0" rIns="0" bIns="0" anchor="t">
            <a:normAutofit fontScale="25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
        <p:nvSpPr>
          <p:cNvPr id="88" name="PlaceHolder 5"/>
          <p:cNvSpPr>
            <a:spLocks noGrp="1"/>
          </p:cNvSpPr>
          <p:nvPr>
            <p:ph type="body"/>
          </p:nvPr>
        </p:nvSpPr>
        <p:spPr>
          <a:xfrm>
            <a:off x="4978080" y="4058640"/>
            <a:ext cx="2187720" cy="2088360"/>
          </a:xfrm>
          <a:prstGeom prst="rect">
            <a:avLst/>
          </a:prstGeom>
          <a:noFill/>
          <a:ln w="0">
            <a:noFill/>
          </a:ln>
        </p:spPr>
        <p:txBody>
          <a:bodyPr lIns="0" tIns="0" rIns="0" bIns="0" anchor="t">
            <a:normAutofit fontScale="25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
        <p:nvSpPr>
          <p:cNvPr id="89" name="PlaceHolder 6"/>
          <p:cNvSpPr>
            <a:spLocks noGrp="1"/>
          </p:cNvSpPr>
          <p:nvPr>
            <p:ph type="body"/>
          </p:nvPr>
        </p:nvSpPr>
        <p:spPr>
          <a:xfrm>
            <a:off x="2677680" y="4058640"/>
            <a:ext cx="2187720" cy="2088360"/>
          </a:xfrm>
          <a:prstGeom prst="rect">
            <a:avLst/>
          </a:prstGeom>
          <a:noFill/>
          <a:ln w="0">
            <a:noFill/>
          </a:ln>
        </p:spPr>
        <p:txBody>
          <a:bodyPr lIns="0" tIns="0" rIns="0" bIns="0" anchor="t">
            <a:normAutofit fontScale="25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
        <p:nvSpPr>
          <p:cNvPr id="90" name="PlaceHolder 7"/>
          <p:cNvSpPr>
            <a:spLocks noGrp="1"/>
          </p:cNvSpPr>
          <p:nvPr>
            <p:ph type="body"/>
          </p:nvPr>
        </p:nvSpPr>
        <p:spPr>
          <a:xfrm>
            <a:off x="377640" y="4058640"/>
            <a:ext cx="2187720" cy="2088360"/>
          </a:xfrm>
          <a:prstGeom prst="rect">
            <a:avLst/>
          </a:prstGeom>
          <a:noFill/>
          <a:ln w="0">
            <a:noFill/>
          </a:ln>
        </p:spPr>
        <p:txBody>
          <a:bodyPr lIns="0" tIns="0" rIns="0" bIns="0" anchor="t">
            <a:normAutofit fontScale="25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x" preserve="1">
  <p:cSld name="Обычный 16">
    <p:bg>
      <p:bgPr>
        <a:blipFill rotWithShape="0">
          <a:blip r:embed="rId2"/>
          <a:stretch/>
        </a:blipFill>
        <a:effectLst/>
      </p:bgPr>
    </p:bg>
    <p:spTree>
      <p:nvGrpSpPr>
        <p:cNvPr id="1" name=""/>
        <p:cNvGrpSpPr/>
        <p:nvPr/>
      </p:nvGrpSpPr>
      <p:grpSpPr>
        <a:xfrm>
          <a:off x="0" y="0"/>
          <a:ext cx="0" cy="0"/>
          <a:chOff x="0" y="0"/>
          <a:chExt cx="0" cy="0"/>
        </a:xfrm>
      </p:grpSpPr>
      <p:sp>
        <p:nvSpPr>
          <p:cNvPr id="91" name="PlaceHolder 1"/>
          <p:cNvSpPr>
            <a:spLocks noGrp="1"/>
          </p:cNvSpPr>
          <p:nvPr>
            <p:ph type="title"/>
          </p:nvPr>
        </p:nvSpPr>
        <p:spPr>
          <a:xfrm>
            <a:off x="377640" y="-2520"/>
            <a:ext cx="6800760" cy="1867320"/>
          </a:xfrm>
          <a:prstGeom prst="rect">
            <a:avLst/>
          </a:prstGeom>
          <a:noFill/>
          <a:ln w="0">
            <a:noFill/>
          </a:ln>
        </p:spPr>
        <p:txBody>
          <a:bodyPr lIns="0" tIns="0" rIns="0" bIns="0" anchor="ctr">
            <a:noAutofit/>
          </a:bodyPr>
          <a:lstStyle>
            <a:lvl1pPr indent="0" algn="l">
              <a:lnSpc>
                <a:spcPct val="100000"/>
              </a:lnSpc>
              <a:buNone/>
              <a:tabLst>
                <a:tab pos="0" algn="l"/>
              </a:tabLst>
              <a:defRPr lang="ru-RU" sz="1800" b="0" u="none" strike="noStrike">
                <a:solidFill>
                  <a:schemeClr val="dk1"/>
                </a:solidFill>
                <a:effectLst/>
                <a:uFillTx/>
                <a:latin typeface="Arial"/>
              </a:defRPr>
            </a:lvl1pPr>
          </a:lstStyle>
          <a:p>
            <a:pPr indent="0" algn="l">
              <a:lnSpc>
                <a:spcPct val="100000"/>
              </a:lnSpc>
              <a:buNone/>
              <a:tabLst>
                <a:tab pos="0" algn="l"/>
              </a:tabLst>
            </a:pPr>
            <a:r>
              <a:rPr lang="ru-RU" sz="1800" b="0" u="none" strike="noStrike">
                <a:solidFill>
                  <a:schemeClr val="dk1"/>
                </a:solidFill>
                <a:effectLst/>
                <a:uFillTx/>
                <a:latin typeface="Arial"/>
              </a:rPr>
              <a:t>Для правки текста заглавия щёлкните мышью</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Обычный 17">
    <p:bg>
      <p:bgPr>
        <a:blipFill rotWithShape="0">
          <a:blip r:embed="rId2"/>
          <a:stretch/>
        </a:blipFill>
        <a:effectLst/>
      </p:bgPr>
    </p:bg>
    <p:spTree>
      <p:nvGrpSpPr>
        <p:cNvPr id="1" name=""/>
        <p:cNvGrpSpPr/>
        <p:nvPr/>
      </p:nvGrpSpPr>
      <p:grpSpPr>
        <a:xfrm>
          <a:off x="0" y="0"/>
          <a:ext cx="0" cy="0"/>
          <a:chOff x="0" y="0"/>
          <a:chExt cx="0" cy="0"/>
        </a:xfrm>
      </p:grpSpPr>
      <p:sp>
        <p:nvSpPr>
          <p:cNvPr id="92" name="PlaceHolder 1"/>
          <p:cNvSpPr>
            <a:spLocks noGrp="1"/>
          </p:cNvSpPr>
          <p:nvPr>
            <p:ph type="title"/>
          </p:nvPr>
        </p:nvSpPr>
        <p:spPr>
          <a:xfrm>
            <a:off x="377640" y="-2520"/>
            <a:ext cx="6800760" cy="1867320"/>
          </a:xfrm>
          <a:prstGeom prst="rect">
            <a:avLst/>
          </a:prstGeom>
          <a:noFill/>
          <a:ln w="0">
            <a:noFill/>
          </a:ln>
        </p:spPr>
        <p:txBody>
          <a:bodyPr lIns="0" tIns="0" rIns="0" bIns="0" anchor="ctr">
            <a:noAutofit/>
          </a:bodyPr>
          <a:lstStyle>
            <a:lvl1pPr indent="0" algn="l">
              <a:lnSpc>
                <a:spcPct val="100000"/>
              </a:lnSpc>
              <a:buNone/>
              <a:tabLst>
                <a:tab pos="0" algn="l"/>
              </a:tabLst>
              <a:defRPr lang="ru-RU" sz="1800" b="0" u="none" strike="noStrike">
                <a:solidFill>
                  <a:schemeClr val="dk1"/>
                </a:solidFill>
                <a:effectLst/>
                <a:uFillTx/>
                <a:latin typeface="Arial"/>
              </a:defRPr>
            </a:lvl1pPr>
          </a:lstStyle>
          <a:p>
            <a:pPr indent="0" algn="l">
              <a:lnSpc>
                <a:spcPct val="100000"/>
              </a:lnSpc>
              <a:buNone/>
              <a:tabLst>
                <a:tab pos="0" algn="l"/>
              </a:tabLst>
            </a:pPr>
            <a:r>
              <a:rPr lang="ru-RU" sz="1800" b="0" u="none" strike="noStrike">
                <a:solidFill>
                  <a:schemeClr val="dk1"/>
                </a:solidFill>
                <a:effectLst/>
                <a:uFillTx/>
                <a:latin typeface="Arial"/>
              </a:rPr>
              <a:t>Для правки текста заглавия щёлкните мышью</a:t>
            </a:r>
          </a:p>
        </p:txBody>
      </p:sp>
      <p:sp>
        <p:nvSpPr>
          <p:cNvPr id="93" name="PlaceHolder 2"/>
          <p:cNvSpPr>
            <a:spLocks noGrp="1"/>
          </p:cNvSpPr>
          <p:nvPr>
            <p:ph type="body"/>
          </p:nvPr>
        </p:nvSpPr>
        <p:spPr>
          <a:xfrm>
            <a:off x="377640" y="1768680"/>
            <a:ext cx="6800760" cy="4381560"/>
          </a:xfrm>
          <a:prstGeom prst="rect">
            <a:avLst/>
          </a:prstGeom>
          <a:noFill/>
          <a:ln w="0">
            <a:noFill/>
          </a:ln>
        </p:spPr>
        <p:txBody>
          <a:bodyPr lIns="0" tIns="0" rIns="0" bIns="0" anchor="t">
            <a:normAutofit/>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Обычный 18">
    <p:bg>
      <p:bgPr>
        <a:blipFill rotWithShape="0">
          <a:blip r:embed="rId2"/>
          <a:stretch/>
        </a:blipFill>
        <a:effectLst/>
      </p:bgPr>
    </p:bg>
    <p:spTree>
      <p:nvGrpSpPr>
        <p:cNvPr id="1" name=""/>
        <p:cNvGrpSpPr/>
        <p:nvPr/>
      </p:nvGrpSpPr>
      <p:grpSpPr>
        <a:xfrm>
          <a:off x="0" y="0"/>
          <a:ext cx="0" cy="0"/>
          <a:chOff x="0" y="0"/>
          <a:chExt cx="0" cy="0"/>
        </a:xfrm>
      </p:grpSpPr>
      <p:sp>
        <p:nvSpPr>
          <p:cNvPr id="94" name="PlaceHolder 1"/>
          <p:cNvSpPr>
            <a:spLocks noGrp="1"/>
          </p:cNvSpPr>
          <p:nvPr>
            <p:ph type="title"/>
          </p:nvPr>
        </p:nvSpPr>
        <p:spPr>
          <a:xfrm>
            <a:off x="377640" y="-2520"/>
            <a:ext cx="6800760" cy="1867320"/>
          </a:xfrm>
          <a:prstGeom prst="rect">
            <a:avLst/>
          </a:prstGeom>
          <a:noFill/>
          <a:ln w="0">
            <a:noFill/>
          </a:ln>
        </p:spPr>
        <p:txBody>
          <a:bodyPr lIns="0" tIns="0" rIns="0" bIns="0" anchor="ctr">
            <a:noAutofit/>
          </a:bodyPr>
          <a:lstStyle>
            <a:lvl1pPr indent="0" algn="l">
              <a:lnSpc>
                <a:spcPct val="100000"/>
              </a:lnSpc>
              <a:buNone/>
              <a:tabLst>
                <a:tab pos="0" algn="l"/>
              </a:tabLst>
              <a:defRPr lang="ru-RU" sz="1800" b="0" u="none" strike="noStrike">
                <a:solidFill>
                  <a:schemeClr val="dk1"/>
                </a:solidFill>
                <a:effectLst/>
                <a:uFillTx/>
                <a:latin typeface="Arial"/>
              </a:defRPr>
            </a:lvl1pPr>
          </a:lstStyle>
          <a:p>
            <a:pPr indent="0" algn="l">
              <a:lnSpc>
                <a:spcPct val="100000"/>
              </a:lnSpc>
              <a:buNone/>
              <a:tabLst>
                <a:tab pos="0" algn="l"/>
              </a:tabLst>
            </a:pPr>
            <a:r>
              <a:rPr lang="ru-RU" sz="1800" b="0" u="none" strike="noStrike">
                <a:solidFill>
                  <a:schemeClr val="dk1"/>
                </a:solidFill>
                <a:effectLst/>
                <a:uFillTx/>
                <a:latin typeface="Arial"/>
              </a:rPr>
              <a:t>Для правки текста заглавия щёлкните мышью</a:t>
            </a:r>
          </a:p>
        </p:txBody>
      </p:sp>
      <p:sp>
        <p:nvSpPr>
          <p:cNvPr id="95" name="PlaceHolder 2"/>
          <p:cNvSpPr>
            <a:spLocks noGrp="1"/>
          </p:cNvSpPr>
          <p:nvPr>
            <p:ph type="body"/>
          </p:nvPr>
        </p:nvSpPr>
        <p:spPr>
          <a:xfrm>
            <a:off x="377640" y="1768680"/>
            <a:ext cx="3317400" cy="4381560"/>
          </a:xfrm>
          <a:prstGeom prst="rect">
            <a:avLst/>
          </a:prstGeom>
          <a:noFill/>
          <a:ln w="0">
            <a:noFill/>
          </a:ln>
        </p:spPr>
        <p:txBody>
          <a:bodyPr lIns="0" tIns="0" rIns="0" bIns="0" anchor="t">
            <a:normAutofit fontScale="70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
        <p:nvSpPr>
          <p:cNvPr id="96" name="PlaceHolder 3"/>
          <p:cNvSpPr>
            <a:spLocks noGrp="1"/>
          </p:cNvSpPr>
          <p:nvPr>
            <p:ph type="body"/>
          </p:nvPr>
        </p:nvSpPr>
        <p:spPr>
          <a:xfrm>
            <a:off x="3863880" y="1768680"/>
            <a:ext cx="3317400" cy="4381560"/>
          </a:xfrm>
          <a:prstGeom prst="rect">
            <a:avLst/>
          </a:prstGeom>
          <a:noFill/>
          <a:ln w="0">
            <a:noFill/>
          </a:ln>
        </p:spPr>
        <p:txBody>
          <a:bodyPr lIns="0" tIns="0" rIns="0" bIns="0" anchor="t">
            <a:normAutofit fontScale="70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Обычный 19">
    <p:bg>
      <p:bgPr>
        <a:blipFill rotWithShape="0">
          <a:blip r:embed="rId2"/>
          <a:stretch/>
        </a:blipFill>
        <a:effectLst/>
      </p:bgPr>
    </p:bg>
    <p:spTree>
      <p:nvGrpSpPr>
        <p:cNvPr id="1" name=""/>
        <p:cNvGrpSpPr/>
        <p:nvPr/>
      </p:nvGrpSpPr>
      <p:grpSpPr>
        <a:xfrm>
          <a:off x="0" y="0"/>
          <a:ext cx="0" cy="0"/>
          <a:chOff x="0" y="0"/>
          <a:chExt cx="0" cy="0"/>
        </a:xfrm>
      </p:grpSpPr>
      <p:sp>
        <p:nvSpPr>
          <p:cNvPr id="97" name="PlaceHolder 1"/>
          <p:cNvSpPr>
            <a:spLocks noGrp="1"/>
          </p:cNvSpPr>
          <p:nvPr>
            <p:ph type="title"/>
          </p:nvPr>
        </p:nvSpPr>
        <p:spPr>
          <a:xfrm>
            <a:off x="377640" y="-2520"/>
            <a:ext cx="6800760" cy="1867320"/>
          </a:xfrm>
          <a:prstGeom prst="rect">
            <a:avLst/>
          </a:prstGeom>
          <a:noFill/>
          <a:ln w="0">
            <a:noFill/>
          </a:ln>
        </p:spPr>
        <p:txBody>
          <a:bodyPr lIns="0" tIns="0" rIns="0" bIns="0" anchor="ctr">
            <a:noAutofit/>
          </a:bodyPr>
          <a:lstStyle>
            <a:lvl1pPr indent="0" algn="l">
              <a:lnSpc>
                <a:spcPct val="100000"/>
              </a:lnSpc>
              <a:buNone/>
              <a:tabLst>
                <a:tab pos="0" algn="l"/>
              </a:tabLst>
              <a:defRPr lang="ru-RU" sz="1800" b="0" u="none" strike="noStrike">
                <a:solidFill>
                  <a:schemeClr val="dk1"/>
                </a:solidFill>
                <a:effectLst/>
                <a:uFillTx/>
                <a:latin typeface="Arial"/>
              </a:defRPr>
            </a:lvl1pPr>
          </a:lstStyle>
          <a:p>
            <a:pPr indent="0" algn="l">
              <a:lnSpc>
                <a:spcPct val="100000"/>
              </a:lnSpc>
              <a:buNone/>
              <a:tabLst>
                <a:tab pos="0" algn="l"/>
              </a:tabLst>
            </a:pPr>
            <a:r>
              <a:rPr lang="ru-RU" sz="1800" b="0" u="none" strike="noStrike">
                <a:solidFill>
                  <a:schemeClr val="dk1"/>
                </a:solidFill>
                <a:effectLst/>
                <a:uFillTx/>
                <a:latin typeface="Arial"/>
              </a:rPr>
              <a:t>Для правки текста заглавия щёлкните мышью</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Обычный 20">
    <p:bg>
      <p:bgPr>
        <a:blipFill rotWithShape="0">
          <a:blip r:embed="rId2"/>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AndTx" preserve="1">
  <p:cSld name="Обычный 21">
    <p:bg>
      <p:bgPr>
        <a:blipFill rotWithShape="0">
          <a:blip r:embed="rId2"/>
          <a:stretch/>
        </a:blipFill>
        <a:effectLst/>
      </p:bgPr>
    </p:bg>
    <p:spTree>
      <p:nvGrpSpPr>
        <p:cNvPr id="1" name=""/>
        <p:cNvGrpSpPr/>
        <p:nvPr/>
      </p:nvGrpSpPr>
      <p:grpSpPr>
        <a:xfrm>
          <a:off x="0" y="0"/>
          <a:ext cx="0" cy="0"/>
          <a:chOff x="0" y="0"/>
          <a:chExt cx="0" cy="0"/>
        </a:xfrm>
      </p:grpSpPr>
      <p:sp>
        <p:nvSpPr>
          <p:cNvPr id="98" name="PlaceHolder 1"/>
          <p:cNvSpPr>
            <a:spLocks noGrp="1"/>
          </p:cNvSpPr>
          <p:nvPr>
            <p:ph type="title"/>
          </p:nvPr>
        </p:nvSpPr>
        <p:spPr>
          <a:xfrm>
            <a:off x="377640" y="-2520"/>
            <a:ext cx="6800760" cy="1867320"/>
          </a:xfrm>
          <a:prstGeom prst="rect">
            <a:avLst/>
          </a:prstGeom>
          <a:noFill/>
          <a:ln w="0">
            <a:noFill/>
          </a:ln>
        </p:spPr>
        <p:txBody>
          <a:bodyPr lIns="0" tIns="0" rIns="0" bIns="0" anchor="ctr">
            <a:noAutofit/>
          </a:bodyPr>
          <a:lstStyle>
            <a:lvl1pPr indent="0" algn="l">
              <a:lnSpc>
                <a:spcPct val="100000"/>
              </a:lnSpc>
              <a:buNone/>
              <a:tabLst>
                <a:tab pos="0" algn="l"/>
              </a:tabLst>
              <a:defRPr lang="ru-RU" sz="1800" b="0" u="none" strike="noStrike">
                <a:solidFill>
                  <a:schemeClr val="dk1"/>
                </a:solidFill>
                <a:effectLst/>
                <a:uFillTx/>
                <a:latin typeface="Arial"/>
              </a:defRPr>
            </a:lvl1pPr>
          </a:lstStyle>
          <a:p>
            <a:pPr indent="0" algn="l">
              <a:lnSpc>
                <a:spcPct val="100000"/>
              </a:lnSpc>
              <a:buNone/>
              <a:tabLst>
                <a:tab pos="0" algn="l"/>
              </a:tabLst>
            </a:pPr>
            <a:r>
              <a:rPr lang="ru-RU" sz="1800" b="0" u="none" strike="noStrike">
                <a:solidFill>
                  <a:schemeClr val="dk1"/>
                </a:solidFill>
                <a:effectLst/>
                <a:uFillTx/>
                <a:latin typeface="Arial"/>
              </a:rPr>
              <a:t>Для правки текста заглавия щёлкните мышью</a:t>
            </a:r>
          </a:p>
        </p:txBody>
      </p:sp>
      <p:sp>
        <p:nvSpPr>
          <p:cNvPr id="99" name="PlaceHolder 2"/>
          <p:cNvSpPr>
            <a:spLocks noGrp="1"/>
          </p:cNvSpPr>
          <p:nvPr>
            <p:ph type="body"/>
          </p:nvPr>
        </p:nvSpPr>
        <p:spPr>
          <a:xfrm>
            <a:off x="377640" y="1768680"/>
            <a:ext cx="3317400" cy="2088360"/>
          </a:xfrm>
          <a:prstGeom prst="rect">
            <a:avLst/>
          </a:prstGeom>
          <a:noFill/>
          <a:ln w="0">
            <a:noFill/>
          </a:ln>
        </p:spPr>
        <p:txBody>
          <a:bodyPr lIns="0" tIns="0" rIns="0" bIns="0" anchor="t">
            <a:normAutofit fontScale="40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
        <p:nvSpPr>
          <p:cNvPr id="100" name="PlaceHolder 3"/>
          <p:cNvSpPr>
            <a:spLocks noGrp="1"/>
          </p:cNvSpPr>
          <p:nvPr>
            <p:ph type="body"/>
          </p:nvPr>
        </p:nvSpPr>
        <p:spPr>
          <a:xfrm>
            <a:off x="377640" y="4058640"/>
            <a:ext cx="3317400" cy="2088360"/>
          </a:xfrm>
          <a:prstGeom prst="rect">
            <a:avLst/>
          </a:prstGeom>
          <a:noFill/>
          <a:ln w="0">
            <a:noFill/>
          </a:ln>
        </p:spPr>
        <p:txBody>
          <a:bodyPr lIns="0" tIns="0" rIns="0" bIns="0" anchor="t">
            <a:normAutofit fontScale="40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
        <p:nvSpPr>
          <p:cNvPr id="101" name="PlaceHolder 4"/>
          <p:cNvSpPr>
            <a:spLocks noGrp="1"/>
          </p:cNvSpPr>
          <p:nvPr>
            <p:ph type="body"/>
          </p:nvPr>
        </p:nvSpPr>
        <p:spPr>
          <a:xfrm>
            <a:off x="3863880" y="1768680"/>
            <a:ext cx="3317400" cy="4381560"/>
          </a:xfrm>
          <a:prstGeom prst="rect">
            <a:avLst/>
          </a:prstGeom>
          <a:noFill/>
          <a:ln w="0">
            <a:noFill/>
          </a:ln>
        </p:spPr>
        <p:txBody>
          <a:bodyPr lIns="0" tIns="0" rIns="0" bIns="0" anchor="t">
            <a:normAutofit fontScale="70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xAndTwoObj" preserve="1">
  <p:cSld name="Обычный 22">
    <p:bg>
      <p:bgPr>
        <a:blipFill rotWithShape="0">
          <a:blip r:embed="rId2"/>
          <a:stretch/>
        </a:blipFill>
        <a:effectLst/>
      </p:bgPr>
    </p:bg>
    <p:spTree>
      <p:nvGrpSpPr>
        <p:cNvPr id="1" name=""/>
        <p:cNvGrpSpPr/>
        <p:nvPr/>
      </p:nvGrpSpPr>
      <p:grpSpPr>
        <a:xfrm>
          <a:off x="0" y="0"/>
          <a:ext cx="0" cy="0"/>
          <a:chOff x="0" y="0"/>
          <a:chExt cx="0" cy="0"/>
        </a:xfrm>
      </p:grpSpPr>
      <p:sp>
        <p:nvSpPr>
          <p:cNvPr id="102" name="PlaceHolder 1"/>
          <p:cNvSpPr>
            <a:spLocks noGrp="1"/>
          </p:cNvSpPr>
          <p:nvPr>
            <p:ph type="title"/>
          </p:nvPr>
        </p:nvSpPr>
        <p:spPr>
          <a:xfrm>
            <a:off x="377640" y="-2520"/>
            <a:ext cx="6800760" cy="1867320"/>
          </a:xfrm>
          <a:prstGeom prst="rect">
            <a:avLst/>
          </a:prstGeom>
          <a:noFill/>
          <a:ln w="0">
            <a:noFill/>
          </a:ln>
        </p:spPr>
        <p:txBody>
          <a:bodyPr lIns="0" tIns="0" rIns="0" bIns="0" anchor="ctr">
            <a:noAutofit/>
          </a:bodyPr>
          <a:lstStyle>
            <a:lvl1pPr indent="0" algn="l">
              <a:lnSpc>
                <a:spcPct val="100000"/>
              </a:lnSpc>
              <a:buNone/>
              <a:tabLst>
                <a:tab pos="0" algn="l"/>
              </a:tabLst>
              <a:defRPr lang="ru-RU" sz="1800" b="0" u="none" strike="noStrike">
                <a:solidFill>
                  <a:schemeClr val="dk1"/>
                </a:solidFill>
                <a:effectLst/>
                <a:uFillTx/>
                <a:latin typeface="Arial"/>
              </a:defRPr>
            </a:lvl1pPr>
          </a:lstStyle>
          <a:p>
            <a:pPr indent="0" algn="l">
              <a:lnSpc>
                <a:spcPct val="100000"/>
              </a:lnSpc>
              <a:buNone/>
              <a:tabLst>
                <a:tab pos="0" algn="l"/>
              </a:tabLst>
            </a:pPr>
            <a:r>
              <a:rPr lang="ru-RU" sz="1800" b="0" u="none" strike="noStrike">
                <a:solidFill>
                  <a:schemeClr val="dk1"/>
                </a:solidFill>
                <a:effectLst/>
                <a:uFillTx/>
                <a:latin typeface="Arial"/>
              </a:rPr>
              <a:t>Для правки текста заглавия щёлкните мышью</a:t>
            </a:r>
          </a:p>
        </p:txBody>
      </p:sp>
      <p:sp>
        <p:nvSpPr>
          <p:cNvPr id="103" name="PlaceHolder 2"/>
          <p:cNvSpPr>
            <a:spLocks noGrp="1"/>
          </p:cNvSpPr>
          <p:nvPr>
            <p:ph type="body"/>
          </p:nvPr>
        </p:nvSpPr>
        <p:spPr>
          <a:xfrm>
            <a:off x="377640" y="1768680"/>
            <a:ext cx="3317400" cy="4381560"/>
          </a:xfrm>
          <a:prstGeom prst="rect">
            <a:avLst/>
          </a:prstGeom>
          <a:noFill/>
          <a:ln w="0">
            <a:noFill/>
          </a:ln>
        </p:spPr>
        <p:txBody>
          <a:bodyPr lIns="0" tIns="0" rIns="0" bIns="0" anchor="t">
            <a:normAutofit fontScale="70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
        <p:nvSpPr>
          <p:cNvPr id="104" name="PlaceHolder 3"/>
          <p:cNvSpPr>
            <a:spLocks noGrp="1"/>
          </p:cNvSpPr>
          <p:nvPr>
            <p:ph type="body"/>
          </p:nvPr>
        </p:nvSpPr>
        <p:spPr>
          <a:xfrm>
            <a:off x="3863880" y="1768680"/>
            <a:ext cx="3317400" cy="2088360"/>
          </a:xfrm>
          <a:prstGeom prst="rect">
            <a:avLst/>
          </a:prstGeom>
          <a:noFill/>
          <a:ln w="0">
            <a:noFill/>
          </a:ln>
        </p:spPr>
        <p:txBody>
          <a:bodyPr lIns="0" tIns="0" rIns="0" bIns="0" anchor="t">
            <a:normAutofit fontScale="40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
        <p:nvSpPr>
          <p:cNvPr id="105" name="PlaceHolder 4"/>
          <p:cNvSpPr>
            <a:spLocks noGrp="1"/>
          </p:cNvSpPr>
          <p:nvPr>
            <p:ph type="body"/>
          </p:nvPr>
        </p:nvSpPr>
        <p:spPr>
          <a:xfrm>
            <a:off x="3863880" y="4058640"/>
            <a:ext cx="3317400" cy="2088360"/>
          </a:xfrm>
          <a:prstGeom prst="rect">
            <a:avLst/>
          </a:prstGeom>
          <a:noFill/>
          <a:ln w="0">
            <a:noFill/>
          </a:ln>
        </p:spPr>
        <p:txBody>
          <a:bodyPr lIns="0" tIns="0" rIns="0" bIns="0" anchor="t">
            <a:normAutofit fontScale="40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OverTx" preserve="1">
  <p:cSld name="Обычный 23">
    <p:bg>
      <p:bgPr>
        <a:blipFill rotWithShape="0">
          <a:blip r:embed="rId2"/>
          <a:stretch/>
        </a:blipFill>
        <a:effectLst/>
      </p:bgPr>
    </p:bg>
    <p:spTree>
      <p:nvGrpSpPr>
        <p:cNvPr id="1" name=""/>
        <p:cNvGrpSpPr/>
        <p:nvPr/>
      </p:nvGrpSpPr>
      <p:grpSpPr>
        <a:xfrm>
          <a:off x="0" y="0"/>
          <a:ext cx="0" cy="0"/>
          <a:chOff x="0" y="0"/>
          <a:chExt cx="0" cy="0"/>
        </a:xfrm>
      </p:grpSpPr>
      <p:sp>
        <p:nvSpPr>
          <p:cNvPr id="106" name="PlaceHolder 1"/>
          <p:cNvSpPr>
            <a:spLocks noGrp="1"/>
          </p:cNvSpPr>
          <p:nvPr>
            <p:ph type="title"/>
          </p:nvPr>
        </p:nvSpPr>
        <p:spPr>
          <a:xfrm>
            <a:off x="377640" y="-2520"/>
            <a:ext cx="6800760" cy="1867320"/>
          </a:xfrm>
          <a:prstGeom prst="rect">
            <a:avLst/>
          </a:prstGeom>
          <a:noFill/>
          <a:ln w="0">
            <a:noFill/>
          </a:ln>
        </p:spPr>
        <p:txBody>
          <a:bodyPr lIns="0" tIns="0" rIns="0" bIns="0" anchor="ctr">
            <a:noAutofit/>
          </a:bodyPr>
          <a:lstStyle>
            <a:lvl1pPr indent="0" algn="l">
              <a:lnSpc>
                <a:spcPct val="100000"/>
              </a:lnSpc>
              <a:buNone/>
              <a:tabLst>
                <a:tab pos="0" algn="l"/>
              </a:tabLst>
              <a:defRPr lang="ru-RU" sz="1800" b="0" u="none" strike="noStrike">
                <a:solidFill>
                  <a:schemeClr val="dk1"/>
                </a:solidFill>
                <a:effectLst/>
                <a:uFillTx/>
                <a:latin typeface="Arial"/>
              </a:defRPr>
            </a:lvl1pPr>
          </a:lstStyle>
          <a:p>
            <a:pPr indent="0" algn="l">
              <a:lnSpc>
                <a:spcPct val="100000"/>
              </a:lnSpc>
              <a:buNone/>
              <a:tabLst>
                <a:tab pos="0" algn="l"/>
              </a:tabLst>
            </a:pPr>
            <a:r>
              <a:rPr lang="ru-RU" sz="1800" b="0" u="none" strike="noStrike">
                <a:solidFill>
                  <a:schemeClr val="dk1"/>
                </a:solidFill>
                <a:effectLst/>
                <a:uFillTx/>
                <a:latin typeface="Arial"/>
              </a:rPr>
              <a:t>Для правки текста заглавия щёлкните мышью</a:t>
            </a:r>
          </a:p>
        </p:txBody>
      </p:sp>
      <p:sp>
        <p:nvSpPr>
          <p:cNvPr id="107" name="PlaceHolder 2"/>
          <p:cNvSpPr>
            <a:spLocks noGrp="1"/>
          </p:cNvSpPr>
          <p:nvPr>
            <p:ph type="body"/>
          </p:nvPr>
        </p:nvSpPr>
        <p:spPr>
          <a:xfrm>
            <a:off x="377640" y="1768680"/>
            <a:ext cx="3317400" cy="2088360"/>
          </a:xfrm>
          <a:prstGeom prst="rect">
            <a:avLst/>
          </a:prstGeom>
          <a:noFill/>
          <a:ln w="0">
            <a:noFill/>
          </a:ln>
        </p:spPr>
        <p:txBody>
          <a:bodyPr lIns="0" tIns="0" rIns="0" bIns="0" anchor="t">
            <a:normAutofit fontScale="40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
        <p:nvSpPr>
          <p:cNvPr id="108" name="PlaceHolder 3"/>
          <p:cNvSpPr>
            <a:spLocks noGrp="1"/>
          </p:cNvSpPr>
          <p:nvPr>
            <p:ph type="body"/>
          </p:nvPr>
        </p:nvSpPr>
        <p:spPr>
          <a:xfrm>
            <a:off x="3863880" y="1768680"/>
            <a:ext cx="3317400" cy="2088360"/>
          </a:xfrm>
          <a:prstGeom prst="rect">
            <a:avLst/>
          </a:prstGeom>
          <a:noFill/>
          <a:ln w="0">
            <a:noFill/>
          </a:ln>
        </p:spPr>
        <p:txBody>
          <a:bodyPr lIns="0" tIns="0" rIns="0" bIns="0" anchor="t">
            <a:normAutofit fontScale="40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
        <p:nvSpPr>
          <p:cNvPr id="109" name="PlaceHolder 4"/>
          <p:cNvSpPr>
            <a:spLocks noGrp="1"/>
          </p:cNvSpPr>
          <p:nvPr>
            <p:ph type="body"/>
          </p:nvPr>
        </p:nvSpPr>
        <p:spPr>
          <a:xfrm>
            <a:off x="377640" y="4058640"/>
            <a:ext cx="6800760" cy="2088360"/>
          </a:xfrm>
          <a:prstGeom prst="rect">
            <a:avLst/>
          </a:prstGeom>
          <a:noFill/>
          <a:ln w="0">
            <a:noFill/>
          </a:ln>
        </p:spPr>
        <p:txBody>
          <a:bodyPr lIns="0" tIns="0" rIns="0" bIns="0" anchor="t">
            <a:normAutofit fontScale="92500" lnSpcReduction="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Обычный 24">
    <p:bg>
      <p:bgPr>
        <a:blipFill rotWithShape="0">
          <a:blip r:embed="rId2"/>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OverTx" preserve="1">
  <p:cSld name="Обычный 25">
    <p:bg>
      <p:bgPr>
        <a:blipFill rotWithShape="0">
          <a:blip r:embed="rId2"/>
          <a:stretch/>
        </a:blipFill>
        <a:effectLst/>
      </p:bgPr>
    </p:bg>
    <p:spTree>
      <p:nvGrpSpPr>
        <p:cNvPr id="1" name=""/>
        <p:cNvGrpSpPr/>
        <p:nvPr/>
      </p:nvGrpSpPr>
      <p:grpSpPr>
        <a:xfrm>
          <a:off x="0" y="0"/>
          <a:ext cx="0" cy="0"/>
          <a:chOff x="0" y="0"/>
          <a:chExt cx="0" cy="0"/>
        </a:xfrm>
      </p:grpSpPr>
      <p:sp>
        <p:nvSpPr>
          <p:cNvPr id="110" name="PlaceHolder 1"/>
          <p:cNvSpPr>
            <a:spLocks noGrp="1"/>
          </p:cNvSpPr>
          <p:nvPr>
            <p:ph type="title"/>
          </p:nvPr>
        </p:nvSpPr>
        <p:spPr>
          <a:xfrm>
            <a:off x="377640" y="-2520"/>
            <a:ext cx="6800760" cy="1867320"/>
          </a:xfrm>
          <a:prstGeom prst="rect">
            <a:avLst/>
          </a:prstGeom>
          <a:noFill/>
          <a:ln w="0">
            <a:noFill/>
          </a:ln>
        </p:spPr>
        <p:txBody>
          <a:bodyPr lIns="0" tIns="0" rIns="0" bIns="0" anchor="ctr">
            <a:noAutofit/>
          </a:bodyPr>
          <a:lstStyle>
            <a:lvl1pPr indent="0" algn="l">
              <a:lnSpc>
                <a:spcPct val="100000"/>
              </a:lnSpc>
              <a:buNone/>
              <a:tabLst>
                <a:tab pos="0" algn="l"/>
              </a:tabLst>
              <a:defRPr lang="ru-RU" sz="1800" b="0" u="none" strike="noStrike">
                <a:solidFill>
                  <a:schemeClr val="dk1"/>
                </a:solidFill>
                <a:effectLst/>
                <a:uFillTx/>
                <a:latin typeface="Arial"/>
              </a:defRPr>
            </a:lvl1pPr>
          </a:lstStyle>
          <a:p>
            <a:pPr indent="0" algn="l">
              <a:lnSpc>
                <a:spcPct val="100000"/>
              </a:lnSpc>
              <a:buNone/>
              <a:tabLst>
                <a:tab pos="0" algn="l"/>
              </a:tabLst>
            </a:pPr>
            <a:r>
              <a:rPr lang="ru-RU" sz="1800" b="0" u="none" strike="noStrike">
                <a:solidFill>
                  <a:schemeClr val="dk1"/>
                </a:solidFill>
                <a:effectLst/>
                <a:uFillTx/>
                <a:latin typeface="Arial"/>
              </a:rPr>
              <a:t>Для правки текста заглавия щёлкните мышью</a:t>
            </a:r>
          </a:p>
        </p:txBody>
      </p:sp>
      <p:sp>
        <p:nvSpPr>
          <p:cNvPr id="111" name="PlaceHolder 2"/>
          <p:cNvSpPr>
            <a:spLocks noGrp="1"/>
          </p:cNvSpPr>
          <p:nvPr>
            <p:ph type="body"/>
          </p:nvPr>
        </p:nvSpPr>
        <p:spPr>
          <a:xfrm>
            <a:off x="377640" y="1768680"/>
            <a:ext cx="6800760" cy="2088360"/>
          </a:xfrm>
          <a:prstGeom prst="rect">
            <a:avLst/>
          </a:prstGeom>
          <a:noFill/>
          <a:ln w="0">
            <a:noFill/>
          </a:ln>
        </p:spPr>
        <p:txBody>
          <a:bodyPr lIns="0" tIns="0" rIns="0" bIns="0" anchor="t">
            <a:normAutofit fontScale="92500" lnSpcReduction="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
        <p:nvSpPr>
          <p:cNvPr id="112" name="PlaceHolder 3"/>
          <p:cNvSpPr>
            <a:spLocks noGrp="1"/>
          </p:cNvSpPr>
          <p:nvPr>
            <p:ph type="body"/>
          </p:nvPr>
        </p:nvSpPr>
        <p:spPr>
          <a:xfrm>
            <a:off x="377640" y="4058640"/>
            <a:ext cx="6800760" cy="2088360"/>
          </a:xfrm>
          <a:prstGeom prst="rect">
            <a:avLst/>
          </a:prstGeom>
          <a:noFill/>
          <a:ln w="0">
            <a:noFill/>
          </a:ln>
        </p:spPr>
        <p:txBody>
          <a:bodyPr lIns="0" tIns="0" rIns="0" bIns="0" anchor="t">
            <a:normAutofit fontScale="92500" lnSpcReduction="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fourObj" preserve="1">
  <p:cSld name="Обычный 26">
    <p:bg>
      <p:bgPr>
        <a:blipFill rotWithShape="0">
          <a:blip r:embed="rId2"/>
          <a:stretch/>
        </a:blipFill>
        <a:effectLst/>
      </p:bgPr>
    </p:bg>
    <p:spTree>
      <p:nvGrpSpPr>
        <p:cNvPr id="1" name=""/>
        <p:cNvGrpSpPr/>
        <p:nvPr/>
      </p:nvGrpSpPr>
      <p:grpSpPr>
        <a:xfrm>
          <a:off x="0" y="0"/>
          <a:ext cx="0" cy="0"/>
          <a:chOff x="0" y="0"/>
          <a:chExt cx="0" cy="0"/>
        </a:xfrm>
      </p:grpSpPr>
      <p:sp>
        <p:nvSpPr>
          <p:cNvPr id="113" name="PlaceHolder 1"/>
          <p:cNvSpPr>
            <a:spLocks noGrp="1"/>
          </p:cNvSpPr>
          <p:nvPr>
            <p:ph type="title"/>
          </p:nvPr>
        </p:nvSpPr>
        <p:spPr>
          <a:xfrm>
            <a:off x="377640" y="-2520"/>
            <a:ext cx="6800760" cy="1867320"/>
          </a:xfrm>
          <a:prstGeom prst="rect">
            <a:avLst/>
          </a:prstGeom>
          <a:noFill/>
          <a:ln w="0">
            <a:noFill/>
          </a:ln>
        </p:spPr>
        <p:txBody>
          <a:bodyPr lIns="0" tIns="0" rIns="0" bIns="0" anchor="ctr">
            <a:noAutofit/>
          </a:bodyPr>
          <a:lstStyle>
            <a:lvl1pPr indent="0" algn="l">
              <a:lnSpc>
                <a:spcPct val="100000"/>
              </a:lnSpc>
              <a:buNone/>
              <a:tabLst>
                <a:tab pos="0" algn="l"/>
              </a:tabLst>
              <a:defRPr lang="ru-RU" sz="1800" b="0" u="none" strike="noStrike">
                <a:solidFill>
                  <a:schemeClr val="dk1"/>
                </a:solidFill>
                <a:effectLst/>
                <a:uFillTx/>
                <a:latin typeface="Arial"/>
              </a:defRPr>
            </a:lvl1pPr>
          </a:lstStyle>
          <a:p>
            <a:pPr indent="0" algn="l">
              <a:lnSpc>
                <a:spcPct val="100000"/>
              </a:lnSpc>
              <a:buNone/>
              <a:tabLst>
                <a:tab pos="0" algn="l"/>
              </a:tabLst>
            </a:pPr>
            <a:r>
              <a:rPr lang="ru-RU" sz="1800" b="0" u="none" strike="noStrike">
                <a:solidFill>
                  <a:schemeClr val="dk1"/>
                </a:solidFill>
                <a:effectLst/>
                <a:uFillTx/>
                <a:latin typeface="Arial"/>
              </a:rPr>
              <a:t>Для правки текста заглавия щёлкните мышью</a:t>
            </a:r>
          </a:p>
        </p:txBody>
      </p:sp>
      <p:sp>
        <p:nvSpPr>
          <p:cNvPr id="114" name="PlaceHolder 2"/>
          <p:cNvSpPr>
            <a:spLocks noGrp="1"/>
          </p:cNvSpPr>
          <p:nvPr>
            <p:ph type="body"/>
          </p:nvPr>
        </p:nvSpPr>
        <p:spPr>
          <a:xfrm>
            <a:off x="377640" y="1768680"/>
            <a:ext cx="3317400" cy="2088360"/>
          </a:xfrm>
          <a:prstGeom prst="rect">
            <a:avLst/>
          </a:prstGeom>
          <a:noFill/>
          <a:ln w="0">
            <a:noFill/>
          </a:ln>
        </p:spPr>
        <p:txBody>
          <a:bodyPr lIns="0" tIns="0" rIns="0" bIns="0" anchor="t">
            <a:normAutofit fontScale="40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
        <p:nvSpPr>
          <p:cNvPr id="115" name="PlaceHolder 3"/>
          <p:cNvSpPr>
            <a:spLocks noGrp="1"/>
          </p:cNvSpPr>
          <p:nvPr>
            <p:ph type="body"/>
          </p:nvPr>
        </p:nvSpPr>
        <p:spPr>
          <a:xfrm>
            <a:off x="3863880" y="1768680"/>
            <a:ext cx="3317400" cy="2088360"/>
          </a:xfrm>
          <a:prstGeom prst="rect">
            <a:avLst/>
          </a:prstGeom>
          <a:noFill/>
          <a:ln w="0">
            <a:noFill/>
          </a:ln>
        </p:spPr>
        <p:txBody>
          <a:bodyPr lIns="0" tIns="0" rIns="0" bIns="0" anchor="t">
            <a:normAutofit fontScale="40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
        <p:nvSpPr>
          <p:cNvPr id="116" name="PlaceHolder 4"/>
          <p:cNvSpPr>
            <a:spLocks noGrp="1"/>
          </p:cNvSpPr>
          <p:nvPr>
            <p:ph type="body"/>
          </p:nvPr>
        </p:nvSpPr>
        <p:spPr>
          <a:xfrm>
            <a:off x="3863880" y="4058640"/>
            <a:ext cx="3317400" cy="2088360"/>
          </a:xfrm>
          <a:prstGeom prst="rect">
            <a:avLst/>
          </a:prstGeom>
          <a:noFill/>
          <a:ln w="0">
            <a:noFill/>
          </a:ln>
        </p:spPr>
        <p:txBody>
          <a:bodyPr lIns="0" tIns="0" rIns="0" bIns="0" anchor="t">
            <a:normAutofit fontScale="40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
        <p:nvSpPr>
          <p:cNvPr id="117" name="PlaceHolder 5"/>
          <p:cNvSpPr>
            <a:spLocks noGrp="1"/>
          </p:cNvSpPr>
          <p:nvPr>
            <p:ph type="body"/>
          </p:nvPr>
        </p:nvSpPr>
        <p:spPr>
          <a:xfrm>
            <a:off x="377640" y="4058640"/>
            <a:ext cx="3317400" cy="2088360"/>
          </a:xfrm>
          <a:prstGeom prst="rect">
            <a:avLst/>
          </a:prstGeom>
          <a:noFill/>
          <a:ln w="0">
            <a:noFill/>
          </a:ln>
        </p:spPr>
        <p:txBody>
          <a:bodyPr lIns="0" tIns="0" rIns="0" bIns="0" anchor="t">
            <a:normAutofit fontScale="40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Обычный 27">
    <p:bg>
      <p:bgPr>
        <a:blipFill rotWithShape="0">
          <a:blip r:embed="rId2"/>
          <a:stretch/>
        </a:blipFill>
        <a:effectLst/>
      </p:bgPr>
    </p:bg>
    <p:spTree>
      <p:nvGrpSpPr>
        <p:cNvPr id="1" name=""/>
        <p:cNvGrpSpPr/>
        <p:nvPr/>
      </p:nvGrpSpPr>
      <p:grpSpPr>
        <a:xfrm>
          <a:off x="0" y="0"/>
          <a:ext cx="0" cy="0"/>
          <a:chOff x="0" y="0"/>
          <a:chExt cx="0" cy="0"/>
        </a:xfrm>
      </p:grpSpPr>
      <p:sp>
        <p:nvSpPr>
          <p:cNvPr id="118" name="PlaceHolder 1"/>
          <p:cNvSpPr>
            <a:spLocks noGrp="1"/>
          </p:cNvSpPr>
          <p:nvPr>
            <p:ph type="title"/>
          </p:nvPr>
        </p:nvSpPr>
        <p:spPr>
          <a:xfrm>
            <a:off x="377640" y="-2520"/>
            <a:ext cx="6800760" cy="1867320"/>
          </a:xfrm>
          <a:prstGeom prst="rect">
            <a:avLst/>
          </a:prstGeom>
          <a:noFill/>
          <a:ln w="0">
            <a:noFill/>
          </a:ln>
        </p:spPr>
        <p:txBody>
          <a:bodyPr lIns="0" tIns="0" rIns="0" bIns="0" anchor="ctr">
            <a:noAutofit/>
          </a:bodyPr>
          <a:lstStyle>
            <a:lvl1pPr indent="0" algn="l">
              <a:lnSpc>
                <a:spcPct val="100000"/>
              </a:lnSpc>
              <a:buNone/>
              <a:tabLst>
                <a:tab pos="0" algn="l"/>
              </a:tabLst>
              <a:defRPr lang="ru-RU" sz="1800" b="0" u="none" strike="noStrike">
                <a:solidFill>
                  <a:schemeClr val="dk1"/>
                </a:solidFill>
                <a:effectLst/>
                <a:uFillTx/>
                <a:latin typeface="Arial"/>
              </a:defRPr>
            </a:lvl1pPr>
          </a:lstStyle>
          <a:p>
            <a:pPr indent="0" algn="l">
              <a:lnSpc>
                <a:spcPct val="100000"/>
              </a:lnSpc>
              <a:buNone/>
              <a:tabLst>
                <a:tab pos="0" algn="l"/>
              </a:tabLst>
            </a:pPr>
            <a:r>
              <a:rPr lang="ru-RU" sz="1800" b="0" u="none" strike="noStrike">
                <a:solidFill>
                  <a:schemeClr val="dk1"/>
                </a:solidFill>
                <a:effectLst/>
                <a:uFillTx/>
                <a:latin typeface="Arial"/>
              </a:rPr>
              <a:t>Для правки текста заглавия щёлкните мышью</a:t>
            </a:r>
          </a:p>
        </p:txBody>
      </p:sp>
      <p:sp>
        <p:nvSpPr>
          <p:cNvPr id="119" name="PlaceHolder 2"/>
          <p:cNvSpPr>
            <a:spLocks noGrp="1"/>
          </p:cNvSpPr>
          <p:nvPr>
            <p:ph type="body"/>
          </p:nvPr>
        </p:nvSpPr>
        <p:spPr>
          <a:xfrm>
            <a:off x="377640" y="1768680"/>
            <a:ext cx="2187720" cy="2088360"/>
          </a:xfrm>
          <a:prstGeom prst="rect">
            <a:avLst/>
          </a:prstGeom>
          <a:noFill/>
          <a:ln w="0">
            <a:noFill/>
          </a:ln>
        </p:spPr>
        <p:txBody>
          <a:bodyPr lIns="0" tIns="0" rIns="0" bIns="0" anchor="t">
            <a:normAutofit fontScale="25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
        <p:nvSpPr>
          <p:cNvPr id="120" name="PlaceHolder 3"/>
          <p:cNvSpPr>
            <a:spLocks noGrp="1"/>
          </p:cNvSpPr>
          <p:nvPr>
            <p:ph type="body"/>
          </p:nvPr>
        </p:nvSpPr>
        <p:spPr>
          <a:xfrm>
            <a:off x="2677680" y="1768680"/>
            <a:ext cx="2187720" cy="2088360"/>
          </a:xfrm>
          <a:prstGeom prst="rect">
            <a:avLst/>
          </a:prstGeom>
          <a:noFill/>
          <a:ln w="0">
            <a:noFill/>
          </a:ln>
        </p:spPr>
        <p:txBody>
          <a:bodyPr lIns="0" tIns="0" rIns="0" bIns="0" anchor="t">
            <a:normAutofit fontScale="25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
        <p:nvSpPr>
          <p:cNvPr id="121" name="PlaceHolder 4"/>
          <p:cNvSpPr>
            <a:spLocks noGrp="1"/>
          </p:cNvSpPr>
          <p:nvPr>
            <p:ph type="body"/>
          </p:nvPr>
        </p:nvSpPr>
        <p:spPr>
          <a:xfrm>
            <a:off x="4978080" y="1768680"/>
            <a:ext cx="2187720" cy="2088360"/>
          </a:xfrm>
          <a:prstGeom prst="rect">
            <a:avLst/>
          </a:prstGeom>
          <a:noFill/>
          <a:ln w="0">
            <a:noFill/>
          </a:ln>
        </p:spPr>
        <p:txBody>
          <a:bodyPr lIns="0" tIns="0" rIns="0" bIns="0" anchor="t">
            <a:normAutofit fontScale="25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
        <p:nvSpPr>
          <p:cNvPr id="122" name="PlaceHolder 5"/>
          <p:cNvSpPr>
            <a:spLocks noGrp="1"/>
          </p:cNvSpPr>
          <p:nvPr>
            <p:ph type="body"/>
          </p:nvPr>
        </p:nvSpPr>
        <p:spPr>
          <a:xfrm>
            <a:off x="4978080" y="4058640"/>
            <a:ext cx="2187720" cy="2088360"/>
          </a:xfrm>
          <a:prstGeom prst="rect">
            <a:avLst/>
          </a:prstGeom>
          <a:noFill/>
          <a:ln w="0">
            <a:noFill/>
          </a:ln>
        </p:spPr>
        <p:txBody>
          <a:bodyPr lIns="0" tIns="0" rIns="0" bIns="0" anchor="t">
            <a:normAutofit fontScale="25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
        <p:nvSpPr>
          <p:cNvPr id="123" name="PlaceHolder 6"/>
          <p:cNvSpPr>
            <a:spLocks noGrp="1"/>
          </p:cNvSpPr>
          <p:nvPr>
            <p:ph type="body"/>
          </p:nvPr>
        </p:nvSpPr>
        <p:spPr>
          <a:xfrm>
            <a:off x="2677680" y="4058640"/>
            <a:ext cx="2187720" cy="2088360"/>
          </a:xfrm>
          <a:prstGeom prst="rect">
            <a:avLst/>
          </a:prstGeom>
          <a:noFill/>
          <a:ln w="0">
            <a:noFill/>
          </a:ln>
        </p:spPr>
        <p:txBody>
          <a:bodyPr lIns="0" tIns="0" rIns="0" bIns="0" anchor="t">
            <a:normAutofit fontScale="25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
        <p:nvSpPr>
          <p:cNvPr id="124" name="PlaceHolder 7"/>
          <p:cNvSpPr>
            <a:spLocks noGrp="1"/>
          </p:cNvSpPr>
          <p:nvPr>
            <p:ph type="body"/>
          </p:nvPr>
        </p:nvSpPr>
        <p:spPr>
          <a:xfrm>
            <a:off x="377640" y="4058640"/>
            <a:ext cx="2187720" cy="2088360"/>
          </a:xfrm>
          <a:prstGeom prst="rect">
            <a:avLst/>
          </a:prstGeom>
          <a:noFill/>
          <a:ln w="0">
            <a:noFill/>
          </a:ln>
        </p:spPr>
        <p:txBody>
          <a:bodyPr lIns="0" tIns="0" rIns="0" bIns="0" anchor="t">
            <a:normAutofit fontScale="25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x" preserve="1">
  <p:cSld name="Обычный 28">
    <p:bg>
      <p:bgPr>
        <a:blipFill rotWithShape="0">
          <a:blip r:embed="rId2"/>
          <a:stretch/>
        </a:blipFill>
        <a:effectLst/>
      </p:bgPr>
    </p:bg>
    <p:spTree>
      <p:nvGrpSpPr>
        <p:cNvPr id="1" name=""/>
        <p:cNvGrpSpPr/>
        <p:nvPr/>
      </p:nvGrpSpPr>
      <p:grpSpPr>
        <a:xfrm>
          <a:off x="0" y="0"/>
          <a:ext cx="0" cy="0"/>
          <a:chOff x="0" y="0"/>
          <a:chExt cx="0" cy="0"/>
        </a:xfrm>
      </p:grpSpPr>
      <p:sp>
        <p:nvSpPr>
          <p:cNvPr id="125" name="PlaceHolder 1"/>
          <p:cNvSpPr>
            <a:spLocks noGrp="1"/>
          </p:cNvSpPr>
          <p:nvPr>
            <p:ph type="title"/>
          </p:nvPr>
        </p:nvSpPr>
        <p:spPr>
          <a:xfrm>
            <a:off x="377640" y="-2520"/>
            <a:ext cx="6800760" cy="1867320"/>
          </a:xfrm>
          <a:prstGeom prst="rect">
            <a:avLst/>
          </a:prstGeom>
          <a:noFill/>
          <a:ln w="0">
            <a:noFill/>
          </a:ln>
        </p:spPr>
        <p:txBody>
          <a:bodyPr lIns="0" tIns="0" rIns="0" bIns="0" anchor="ctr">
            <a:noAutofit/>
          </a:bodyPr>
          <a:lstStyle>
            <a:lvl1pPr indent="0" algn="l">
              <a:lnSpc>
                <a:spcPct val="100000"/>
              </a:lnSpc>
              <a:buNone/>
              <a:tabLst>
                <a:tab pos="0" algn="l"/>
              </a:tabLst>
              <a:defRPr lang="ru-RU" sz="1800" b="0" u="none" strike="noStrike">
                <a:solidFill>
                  <a:schemeClr val="dk1"/>
                </a:solidFill>
                <a:effectLst/>
                <a:uFillTx/>
                <a:latin typeface="Arial"/>
              </a:defRPr>
            </a:lvl1pPr>
          </a:lstStyle>
          <a:p>
            <a:pPr indent="0" algn="l">
              <a:lnSpc>
                <a:spcPct val="100000"/>
              </a:lnSpc>
              <a:buNone/>
              <a:tabLst>
                <a:tab pos="0" algn="l"/>
              </a:tabLst>
            </a:pPr>
            <a:r>
              <a:rPr lang="ru-RU" sz="1800" b="0" u="none" strike="noStrike">
                <a:solidFill>
                  <a:schemeClr val="dk1"/>
                </a:solidFill>
                <a:effectLst/>
                <a:uFillTx/>
                <a:latin typeface="Arial"/>
              </a:rPr>
              <a:t>Для правки текста заглавия щёлкните мышью</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Обычный 29">
    <p:bg>
      <p:bgPr>
        <a:blipFill rotWithShape="0">
          <a:blip r:embed="rId2"/>
          <a:stretch/>
        </a:blipFill>
        <a:effectLst/>
      </p:bgPr>
    </p:bg>
    <p:spTree>
      <p:nvGrpSpPr>
        <p:cNvPr id="1" name=""/>
        <p:cNvGrpSpPr/>
        <p:nvPr/>
      </p:nvGrpSpPr>
      <p:grpSpPr>
        <a:xfrm>
          <a:off x="0" y="0"/>
          <a:ext cx="0" cy="0"/>
          <a:chOff x="0" y="0"/>
          <a:chExt cx="0" cy="0"/>
        </a:xfrm>
      </p:grpSpPr>
      <p:sp>
        <p:nvSpPr>
          <p:cNvPr id="126" name="PlaceHolder 1"/>
          <p:cNvSpPr>
            <a:spLocks noGrp="1"/>
          </p:cNvSpPr>
          <p:nvPr>
            <p:ph type="title"/>
          </p:nvPr>
        </p:nvSpPr>
        <p:spPr>
          <a:xfrm>
            <a:off x="377640" y="-2520"/>
            <a:ext cx="6800760" cy="1867320"/>
          </a:xfrm>
          <a:prstGeom prst="rect">
            <a:avLst/>
          </a:prstGeom>
          <a:noFill/>
          <a:ln w="0">
            <a:noFill/>
          </a:ln>
        </p:spPr>
        <p:txBody>
          <a:bodyPr lIns="0" tIns="0" rIns="0" bIns="0" anchor="ctr">
            <a:noAutofit/>
          </a:bodyPr>
          <a:lstStyle>
            <a:lvl1pPr indent="0" algn="l">
              <a:lnSpc>
                <a:spcPct val="100000"/>
              </a:lnSpc>
              <a:buNone/>
              <a:tabLst>
                <a:tab pos="0" algn="l"/>
              </a:tabLst>
              <a:defRPr lang="ru-RU" sz="1800" b="0" u="none" strike="noStrike">
                <a:solidFill>
                  <a:schemeClr val="dk1"/>
                </a:solidFill>
                <a:effectLst/>
                <a:uFillTx/>
                <a:latin typeface="Arial"/>
              </a:defRPr>
            </a:lvl1pPr>
          </a:lstStyle>
          <a:p>
            <a:pPr indent="0" algn="l">
              <a:lnSpc>
                <a:spcPct val="100000"/>
              </a:lnSpc>
              <a:buNone/>
              <a:tabLst>
                <a:tab pos="0" algn="l"/>
              </a:tabLst>
            </a:pPr>
            <a:r>
              <a:rPr lang="ru-RU" sz="1800" b="0" u="none" strike="noStrike">
                <a:solidFill>
                  <a:schemeClr val="dk1"/>
                </a:solidFill>
                <a:effectLst/>
                <a:uFillTx/>
                <a:latin typeface="Arial"/>
              </a:rPr>
              <a:t>Для правки текста заглавия щёлкните мышью</a:t>
            </a:r>
          </a:p>
        </p:txBody>
      </p:sp>
      <p:sp>
        <p:nvSpPr>
          <p:cNvPr id="127" name="PlaceHolder 2"/>
          <p:cNvSpPr>
            <a:spLocks noGrp="1"/>
          </p:cNvSpPr>
          <p:nvPr>
            <p:ph type="body"/>
          </p:nvPr>
        </p:nvSpPr>
        <p:spPr>
          <a:xfrm>
            <a:off x="377640" y="1768680"/>
            <a:ext cx="6800760" cy="4381560"/>
          </a:xfrm>
          <a:prstGeom prst="rect">
            <a:avLst/>
          </a:prstGeom>
          <a:noFill/>
          <a:ln w="0">
            <a:noFill/>
          </a:ln>
        </p:spPr>
        <p:txBody>
          <a:bodyPr lIns="0" tIns="0" rIns="0" bIns="0" anchor="t">
            <a:normAutofit/>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Обычный 30">
    <p:bg>
      <p:bgPr>
        <a:blipFill rotWithShape="0">
          <a:blip r:embed="rId2"/>
          <a:stretch/>
        </a:blipFill>
        <a:effectLst/>
      </p:bgPr>
    </p:bg>
    <p:spTree>
      <p:nvGrpSpPr>
        <p:cNvPr id="1" name=""/>
        <p:cNvGrpSpPr/>
        <p:nvPr/>
      </p:nvGrpSpPr>
      <p:grpSpPr>
        <a:xfrm>
          <a:off x="0" y="0"/>
          <a:ext cx="0" cy="0"/>
          <a:chOff x="0" y="0"/>
          <a:chExt cx="0" cy="0"/>
        </a:xfrm>
      </p:grpSpPr>
      <p:sp>
        <p:nvSpPr>
          <p:cNvPr id="128" name="PlaceHolder 1"/>
          <p:cNvSpPr>
            <a:spLocks noGrp="1"/>
          </p:cNvSpPr>
          <p:nvPr>
            <p:ph type="title"/>
          </p:nvPr>
        </p:nvSpPr>
        <p:spPr>
          <a:xfrm>
            <a:off x="377640" y="-2520"/>
            <a:ext cx="6800760" cy="1867320"/>
          </a:xfrm>
          <a:prstGeom prst="rect">
            <a:avLst/>
          </a:prstGeom>
          <a:noFill/>
          <a:ln w="0">
            <a:noFill/>
          </a:ln>
        </p:spPr>
        <p:txBody>
          <a:bodyPr lIns="0" tIns="0" rIns="0" bIns="0" anchor="ctr">
            <a:noAutofit/>
          </a:bodyPr>
          <a:lstStyle>
            <a:lvl1pPr indent="0" algn="l">
              <a:lnSpc>
                <a:spcPct val="100000"/>
              </a:lnSpc>
              <a:buNone/>
              <a:tabLst>
                <a:tab pos="0" algn="l"/>
              </a:tabLst>
              <a:defRPr lang="ru-RU" sz="1800" b="0" u="none" strike="noStrike">
                <a:solidFill>
                  <a:schemeClr val="dk1"/>
                </a:solidFill>
                <a:effectLst/>
                <a:uFillTx/>
                <a:latin typeface="Arial"/>
              </a:defRPr>
            </a:lvl1pPr>
          </a:lstStyle>
          <a:p>
            <a:pPr indent="0" algn="l">
              <a:lnSpc>
                <a:spcPct val="100000"/>
              </a:lnSpc>
              <a:buNone/>
              <a:tabLst>
                <a:tab pos="0" algn="l"/>
              </a:tabLst>
            </a:pPr>
            <a:r>
              <a:rPr lang="ru-RU" sz="1800" b="0" u="none" strike="noStrike">
                <a:solidFill>
                  <a:schemeClr val="dk1"/>
                </a:solidFill>
                <a:effectLst/>
                <a:uFillTx/>
                <a:latin typeface="Arial"/>
              </a:rPr>
              <a:t>Для правки текста заглавия щёлкните мышью</a:t>
            </a:r>
          </a:p>
        </p:txBody>
      </p:sp>
      <p:sp>
        <p:nvSpPr>
          <p:cNvPr id="129" name="PlaceHolder 2"/>
          <p:cNvSpPr>
            <a:spLocks noGrp="1"/>
          </p:cNvSpPr>
          <p:nvPr>
            <p:ph type="body"/>
          </p:nvPr>
        </p:nvSpPr>
        <p:spPr>
          <a:xfrm>
            <a:off x="377640" y="1768680"/>
            <a:ext cx="3317400" cy="4381560"/>
          </a:xfrm>
          <a:prstGeom prst="rect">
            <a:avLst/>
          </a:prstGeom>
          <a:noFill/>
          <a:ln w="0">
            <a:noFill/>
          </a:ln>
        </p:spPr>
        <p:txBody>
          <a:bodyPr lIns="0" tIns="0" rIns="0" bIns="0" anchor="t">
            <a:normAutofit fontScale="70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
        <p:nvSpPr>
          <p:cNvPr id="130" name="PlaceHolder 3"/>
          <p:cNvSpPr>
            <a:spLocks noGrp="1"/>
          </p:cNvSpPr>
          <p:nvPr>
            <p:ph type="body"/>
          </p:nvPr>
        </p:nvSpPr>
        <p:spPr>
          <a:xfrm>
            <a:off x="3863880" y="1768680"/>
            <a:ext cx="3317400" cy="4381560"/>
          </a:xfrm>
          <a:prstGeom prst="rect">
            <a:avLst/>
          </a:prstGeom>
          <a:noFill/>
          <a:ln w="0">
            <a:noFill/>
          </a:ln>
        </p:spPr>
        <p:txBody>
          <a:bodyPr lIns="0" tIns="0" rIns="0" bIns="0" anchor="t">
            <a:normAutofit fontScale="70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Обычный 31">
    <p:bg>
      <p:bgPr>
        <a:blipFill rotWithShape="0">
          <a:blip r:embed="rId2"/>
          <a:stretch/>
        </a:blipFill>
        <a:effectLst/>
      </p:bgPr>
    </p:bg>
    <p:spTree>
      <p:nvGrpSpPr>
        <p:cNvPr id="1" name=""/>
        <p:cNvGrpSpPr/>
        <p:nvPr/>
      </p:nvGrpSpPr>
      <p:grpSpPr>
        <a:xfrm>
          <a:off x="0" y="0"/>
          <a:ext cx="0" cy="0"/>
          <a:chOff x="0" y="0"/>
          <a:chExt cx="0" cy="0"/>
        </a:xfrm>
      </p:grpSpPr>
      <p:sp>
        <p:nvSpPr>
          <p:cNvPr id="131" name="PlaceHolder 1"/>
          <p:cNvSpPr>
            <a:spLocks noGrp="1"/>
          </p:cNvSpPr>
          <p:nvPr>
            <p:ph type="title"/>
          </p:nvPr>
        </p:nvSpPr>
        <p:spPr>
          <a:xfrm>
            <a:off x="377640" y="-2520"/>
            <a:ext cx="6800760" cy="1867320"/>
          </a:xfrm>
          <a:prstGeom prst="rect">
            <a:avLst/>
          </a:prstGeom>
          <a:noFill/>
          <a:ln w="0">
            <a:noFill/>
          </a:ln>
        </p:spPr>
        <p:txBody>
          <a:bodyPr lIns="0" tIns="0" rIns="0" bIns="0" anchor="ctr">
            <a:noAutofit/>
          </a:bodyPr>
          <a:lstStyle>
            <a:lvl1pPr indent="0" algn="l">
              <a:lnSpc>
                <a:spcPct val="100000"/>
              </a:lnSpc>
              <a:buNone/>
              <a:tabLst>
                <a:tab pos="0" algn="l"/>
              </a:tabLst>
              <a:defRPr lang="ru-RU" sz="1800" b="0" u="none" strike="noStrike">
                <a:solidFill>
                  <a:schemeClr val="dk1"/>
                </a:solidFill>
                <a:effectLst/>
                <a:uFillTx/>
                <a:latin typeface="Arial"/>
              </a:defRPr>
            </a:lvl1pPr>
          </a:lstStyle>
          <a:p>
            <a:pPr indent="0" algn="l">
              <a:lnSpc>
                <a:spcPct val="100000"/>
              </a:lnSpc>
              <a:buNone/>
              <a:tabLst>
                <a:tab pos="0" algn="l"/>
              </a:tabLst>
            </a:pPr>
            <a:r>
              <a:rPr lang="ru-RU" sz="1800" b="0" u="none" strike="noStrike">
                <a:solidFill>
                  <a:schemeClr val="dk1"/>
                </a:solidFill>
                <a:effectLst/>
                <a:uFillTx/>
                <a:latin typeface="Arial"/>
              </a:rPr>
              <a:t>Для правки текста заглавия щёлкните мышью</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Обычный 32">
    <p:bg>
      <p:bgPr>
        <a:blipFill rotWithShape="0">
          <a:blip r:embed="rId2"/>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AndTx" preserve="1">
  <p:cSld name="Обычный 33">
    <p:bg>
      <p:bgPr>
        <a:blipFill rotWithShape="0">
          <a:blip r:embed="rId2"/>
          <a:stretch/>
        </a:blipFill>
        <a:effectLst/>
      </p:bgPr>
    </p:bg>
    <p:spTree>
      <p:nvGrpSpPr>
        <p:cNvPr id="1" name=""/>
        <p:cNvGrpSpPr/>
        <p:nvPr/>
      </p:nvGrpSpPr>
      <p:grpSpPr>
        <a:xfrm>
          <a:off x="0" y="0"/>
          <a:ext cx="0" cy="0"/>
          <a:chOff x="0" y="0"/>
          <a:chExt cx="0" cy="0"/>
        </a:xfrm>
      </p:grpSpPr>
      <p:sp>
        <p:nvSpPr>
          <p:cNvPr id="132" name="PlaceHolder 1"/>
          <p:cNvSpPr>
            <a:spLocks noGrp="1"/>
          </p:cNvSpPr>
          <p:nvPr>
            <p:ph type="title"/>
          </p:nvPr>
        </p:nvSpPr>
        <p:spPr>
          <a:xfrm>
            <a:off x="377640" y="-2520"/>
            <a:ext cx="6800760" cy="1867320"/>
          </a:xfrm>
          <a:prstGeom prst="rect">
            <a:avLst/>
          </a:prstGeom>
          <a:noFill/>
          <a:ln w="0">
            <a:noFill/>
          </a:ln>
        </p:spPr>
        <p:txBody>
          <a:bodyPr lIns="0" tIns="0" rIns="0" bIns="0" anchor="ctr">
            <a:noAutofit/>
          </a:bodyPr>
          <a:lstStyle>
            <a:lvl1pPr indent="0" algn="l">
              <a:lnSpc>
                <a:spcPct val="100000"/>
              </a:lnSpc>
              <a:buNone/>
              <a:tabLst>
                <a:tab pos="0" algn="l"/>
              </a:tabLst>
              <a:defRPr lang="ru-RU" sz="1800" b="0" u="none" strike="noStrike">
                <a:solidFill>
                  <a:schemeClr val="dk1"/>
                </a:solidFill>
                <a:effectLst/>
                <a:uFillTx/>
                <a:latin typeface="Arial"/>
              </a:defRPr>
            </a:lvl1pPr>
          </a:lstStyle>
          <a:p>
            <a:pPr indent="0" algn="l">
              <a:lnSpc>
                <a:spcPct val="100000"/>
              </a:lnSpc>
              <a:buNone/>
              <a:tabLst>
                <a:tab pos="0" algn="l"/>
              </a:tabLst>
            </a:pPr>
            <a:r>
              <a:rPr lang="ru-RU" sz="1800" b="0" u="none" strike="noStrike">
                <a:solidFill>
                  <a:schemeClr val="dk1"/>
                </a:solidFill>
                <a:effectLst/>
                <a:uFillTx/>
                <a:latin typeface="Arial"/>
              </a:rPr>
              <a:t>Для правки текста заглавия щёлкните мышью</a:t>
            </a:r>
          </a:p>
        </p:txBody>
      </p:sp>
      <p:sp>
        <p:nvSpPr>
          <p:cNvPr id="133" name="PlaceHolder 2"/>
          <p:cNvSpPr>
            <a:spLocks noGrp="1"/>
          </p:cNvSpPr>
          <p:nvPr>
            <p:ph type="body"/>
          </p:nvPr>
        </p:nvSpPr>
        <p:spPr>
          <a:xfrm>
            <a:off x="377640" y="1768680"/>
            <a:ext cx="3317400" cy="2088360"/>
          </a:xfrm>
          <a:prstGeom prst="rect">
            <a:avLst/>
          </a:prstGeom>
          <a:noFill/>
          <a:ln w="0">
            <a:noFill/>
          </a:ln>
        </p:spPr>
        <p:txBody>
          <a:bodyPr lIns="0" tIns="0" rIns="0" bIns="0" anchor="t">
            <a:normAutofit fontScale="40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
        <p:nvSpPr>
          <p:cNvPr id="134" name="PlaceHolder 3"/>
          <p:cNvSpPr>
            <a:spLocks noGrp="1"/>
          </p:cNvSpPr>
          <p:nvPr>
            <p:ph type="body"/>
          </p:nvPr>
        </p:nvSpPr>
        <p:spPr>
          <a:xfrm>
            <a:off x="377640" y="4058640"/>
            <a:ext cx="3317400" cy="2088360"/>
          </a:xfrm>
          <a:prstGeom prst="rect">
            <a:avLst/>
          </a:prstGeom>
          <a:noFill/>
          <a:ln w="0">
            <a:noFill/>
          </a:ln>
        </p:spPr>
        <p:txBody>
          <a:bodyPr lIns="0" tIns="0" rIns="0" bIns="0" anchor="t">
            <a:normAutofit fontScale="40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
        <p:nvSpPr>
          <p:cNvPr id="135" name="PlaceHolder 4"/>
          <p:cNvSpPr>
            <a:spLocks noGrp="1"/>
          </p:cNvSpPr>
          <p:nvPr>
            <p:ph type="body"/>
          </p:nvPr>
        </p:nvSpPr>
        <p:spPr>
          <a:xfrm>
            <a:off x="3863880" y="1768680"/>
            <a:ext cx="3317400" cy="4381560"/>
          </a:xfrm>
          <a:prstGeom prst="rect">
            <a:avLst/>
          </a:prstGeom>
          <a:noFill/>
          <a:ln w="0">
            <a:noFill/>
          </a:ln>
        </p:spPr>
        <p:txBody>
          <a:bodyPr lIns="0" tIns="0" rIns="0" bIns="0" anchor="t">
            <a:normAutofit fontScale="70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xAndTwoObj" preserve="1">
  <p:cSld name="Обычный 34">
    <p:bg>
      <p:bgPr>
        <a:blipFill rotWithShape="0">
          <a:blip r:embed="rId2"/>
          <a:stretch/>
        </a:blipFill>
        <a:effectLst/>
      </p:bgPr>
    </p:bg>
    <p:spTree>
      <p:nvGrpSpPr>
        <p:cNvPr id="1" name=""/>
        <p:cNvGrpSpPr/>
        <p:nvPr/>
      </p:nvGrpSpPr>
      <p:grpSpPr>
        <a:xfrm>
          <a:off x="0" y="0"/>
          <a:ext cx="0" cy="0"/>
          <a:chOff x="0" y="0"/>
          <a:chExt cx="0" cy="0"/>
        </a:xfrm>
      </p:grpSpPr>
      <p:sp>
        <p:nvSpPr>
          <p:cNvPr id="136" name="PlaceHolder 1"/>
          <p:cNvSpPr>
            <a:spLocks noGrp="1"/>
          </p:cNvSpPr>
          <p:nvPr>
            <p:ph type="title"/>
          </p:nvPr>
        </p:nvSpPr>
        <p:spPr>
          <a:xfrm>
            <a:off x="377640" y="-2520"/>
            <a:ext cx="6800760" cy="1867320"/>
          </a:xfrm>
          <a:prstGeom prst="rect">
            <a:avLst/>
          </a:prstGeom>
          <a:noFill/>
          <a:ln w="0">
            <a:noFill/>
          </a:ln>
        </p:spPr>
        <p:txBody>
          <a:bodyPr lIns="0" tIns="0" rIns="0" bIns="0" anchor="ctr">
            <a:noAutofit/>
          </a:bodyPr>
          <a:lstStyle>
            <a:lvl1pPr indent="0" algn="l">
              <a:lnSpc>
                <a:spcPct val="100000"/>
              </a:lnSpc>
              <a:buNone/>
              <a:tabLst>
                <a:tab pos="0" algn="l"/>
              </a:tabLst>
              <a:defRPr lang="ru-RU" sz="1800" b="0" u="none" strike="noStrike">
                <a:solidFill>
                  <a:schemeClr val="dk1"/>
                </a:solidFill>
                <a:effectLst/>
                <a:uFillTx/>
                <a:latin typeface="Arial"/>
              </a:defRPr>
            </a:lvl1pPr>
          </a:lstStyle>
          <a:p>
            <a:pPr indent="0" algn="l">
              <a:lnSpc>
                <a:spcPct val="100000"/>
              </a:lnSpc>
              <a:buNone/>
              <a:tabLst>
                <a:tab pos="0" algn="l"/>
              </a:tabLst>
            </a:pPr>
            <a:r>
              <a:rPr lang="ru-RU" sz="1800" b="0" u="none" strike="noStrike">
                <a:solidFill>
                  <a:schemeClr val="dk1"/>
                </a:solidFill>
                <a:effectLst/>
                <a:uFillTx/>
                <a:latin typeface="Arial"/>
              </a:rPr>
              <a:t>Для правки текста заглавия щёлкните мышью</a:t>
            </a:r>
          </a:p>
        </p:txBody>
      </p:sp>
      <p:sp>
        <p:nvSpPr>
          <p:cNvPr id="137" name="PlaceHolder 2"/>
          <p:cNvSpPr>
            <a:spLocks noGrp="1"/>
          </p:cNvSpPr>
          <p:nvPr>
            <p:ph type="body"/>
          </p:nvPr>
        </p:nvSpPr>
        <p:spPr>
          <a:xfrm>
            <a:off x="377640" y="1768680"/>
            <a:ext cx="3317400" cy="4381560"/>
          </a:xfrm>
          <a:prstGeom prst="rect">
            <a:avLst/>
          </a:prstGeom>
          <a:noFill/>
          <a:ln w="0">
            <a:noFill/>
          </a:ln>
        </p:spPr>
        <p:txBody>
          <a:bodyPr lIns="0" tIns="0" rIns="0" bIns="0" anchor="t">
            <a:normAutofit fontScale="70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
        <p:nvSpPr>
          <p:cNvPr id="138" name="PlaceHolder 3"/>
          <p:cNvSpPr>
            <a:spLocks noGrp="1"/>
          </p:cNvSpPr>
          <p:nvPr>
            <p:ph type="body"/>
          </p:nvPr>
        </p:nvSpPr>
        <p:spPr>
          <a:xfrm>
            <a:off x="3863880" y="1768680"/>
            <a:ext cx="3317400" cy="2088360"/>
          </a:xfrm>
          <a:prstGeom prst="rect">
            <a:avLst/>
          </a:prstGeom>
          <a:noFill/>
          <a:ln w="0">
            <a:noFill/>
          </a:ln>
        </p:spPr>
        <p:txBody>
          <a:bodyPr lIns="0" tIns="0" rIns="0" bIns="0" anchor="t">
            <a:normAutofit fontScale="40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
        <p:nvSpPr>
          <p:cNvPr id="139" name="PlaceHolder 4"/>
          <p:cNvSpPr>
            <a:spLocks noGrp="1"/>
          </p:cNvSpPr>
          <p:nvPr>
            <p:ph type="body"/>
          </p:nvPr>
        </p:nvSpPr>
        <p:spPr>
          <a:xfrm>
            <a:off x="3863880" y="4058640"/>
            <a:ext cx="3317400" cy="2088360"/>
          </a:xfrm>
          <a:prstGeom prst="rect">
            <a:avLst/>
          </a:prstGeom>
          <a:noFill/>
          <a:ln w="0">
            <a:noFill/>
          </a:ln>
        </p:spPr>
        <p:txBody>
          <a:bodyPr lIns="0" tIns="0" rIns="0" bIns="0" anchor="t">
            <a:normAutofit fontScale="40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OverTx" preserve="1">
  <p:cSld name="Обычный 35">
    <p:bg>
      <p:bgPr>
        <a:blipFill rotWithShape="0">
          <a:blip r:embed="rId2"/>
          <a:stretch/>
        </a:blipFill>
        <a:effectLst/>
      </p:bgPr>
    </p:bg>
    <p:spTree>
      <p:nvGrpSpPr>
        <p:cNvPr id="1" name=""/>
        <p:cNvGrpSpPr/>
        <p:nvPr/>
      </p:nvGrpSpPr>
      <p:grpSpPr>
        <a:xfrm>
          <a:off x="0" y="0"/>
          <a:ext cx="0" cy="0"/>
          <a:chOff x="0" y="0"/>
          <a:chExt cx="0" cy="0"/>
        </a:xfrm>
      </p:grpSpPr>
      <p:sp>
        <p:nvSpPr>
          <p:cNvPr id="140" name="PlaceHolder 1"/>
          <p:cNvSpPr>
            <a:spLocks noGrp="1"/>
          </p:cNvSpPr>
          <p:nvPr>
            <p:ph type="title"/>
          </p:nvPr>
        </p:nvSpPr>
        <p:spPr>
          <a:xfrm>
            <a:off x="377640" y="-2520"/>
            <a:ext cx="6800760" cy="1867320"/>
          </a:xfrm>
          <a:prstGeom prst="rect">
            <a:avLst/>
          </a:prstGeom>
          <a:noFill/>
          <a:ln w="0">
            <a:noFill/>
          </a:ln>
        </p:spPr>
        <p:txBody>
          <a:bodyPr lIns="0" tIns="0" rIns="0" bIns="0" anchor="ctr">
            <a:noAutofit/>
          </a:bodyPr>
          <a:lstStyle>
            <a:lvl1pPr indent="0" algn="l">
              <a:lnSpc>
                <a:spcPct val="100000"/>
              </a:lnSpc>
              <a:buNone/>
              <a:tabLst>
                <a:tab pos="0" algn="l"/>
              </a:tabLst>
              <a:defRPr lang="ru-RU" sz="1800" b="0" u="none" strike="noStrike">
                <a:solidFill>
                  <a:schemeClr val="dk1"/>
                </a:solidFill>
                <a:effectLst/>
                <a:uFillTx/>
                <a:latin typeface="Arial"/>
              </a:defRPr>
            </a:lvl1pPr>
          </a:lstStyle>
          <a:p>
            <a:pPr indent="0" algn="l">
              <a:lnSpc>
                <a:spcPct val="100000"/>
              </a:lnSpc>
              <a:buNone/>
              <a:tabLst>
                <a:tab pos="0" algn="l"/>
              </a:tabLst>
            </a:pPr>
            <a:r>
              <a:rPr lang="ru-RU" sz="1800" b="0" u="none" strike="noStrike">
                <a:solidFill>
                  <a:schemeClr val="dk1"/>
                </a:solidFill>
                <a:effectLst/>
                <a:uFillTx/>
                <a:latin typeface="Arial"/>
              </a:rPr>
              <a:t>Для правки текста заглавия щёлкните мышью</a:t>
            </a:r>
          </a:p>
        </p:txBody>
      </p:sp>
      <p:sp>
        <p:nvSpPr>
          <p:cNvPr id="141" name="PlaceHolder 2"/>
          <p:cNvSpPr>
            <a:spLocks noGrp="1"/>
          </p:cNvSpPr>
          <p:nvPr>
            <p:ph type="body"/>
          </p:nvPr>
        </p:nvSpPr>
        <p:spPr>
          <a:xfrm>
            <a:off x="377640" y="1768680"/>
            <a:ext cx="3317400" cy="2088360"/>
          </a:xfrm>
          <a:prstGeom prst="rect">
            <a:avLst/>
          </a:prstGeom>
          <a:noFill/>
          <a:ln w="0">
            <a:noFill/>
          </a:ln>
        </p:spPr>
        <p:txBody>
          <a:bodyPr lIns="0" tIns="0" rIns="0" bIns="0" anchor="t">
            <a:normAutofit fontScale="40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
        <p:nvSpPr>
          <p:cNvPr id="142" name="PlaceHolder 3"/>
          <p:cNvSpPr>
            <a:spLocks noGrp="1"/>
          </p:cNvSpPr>
          <p:nvPr>
            <p:ph type="body"/>
          </p:nvPr>
        </p:nvSpPr>
        <p:spPr>
          <a:xfrm>
            <a:off x="3863880" y="1768680"/>
            <a:ext cx="3317400" cy="2088360"/>
          </a:xfrm>
          <a:prstGeom prst="rect">
            <a:avLst/>
          </a:prstGeom>
          <a:noFill/>
          <a:ln w="0">
            <a:noFill/>
          </a:ln>
        </p:spPr>
        <p:txBody>
          <a:bodyPr lIns="0" tIns="0" rIns="0" bIns="0" anchor="t">
            <a:normAutofit fontScale="40000" lnSpcReduction="1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
        <p:nvSpPr>
          <p:cNvPr id="143" name="PlaceHolder 4"/>
          <p:cNvSpPr>
            <a:spLocks noGrp="1"/>
          </p:cNvSpPr>
          <p:nvPr>
            <p:ph type="body"/>
          </p:nvPr>
        </p:nvSpPr>
        <p:spPr>
          <a:xfrm>
            <a:off x="377640" y="4058640"/>
            <a:ext cx="6800760" cy="2088360"/>
          </a:xfrm>
          <a:prstGeom prst="rect">
            <a:avLst/>
          </a:prstGeom>
          <a:noFill/>
          <a:ln w="0">
            <a:noFill/>
          </a:ln>
        </p:spPr>
        <p:txBody>
          <a:bodyPr lIns="0" tIns="0" rIns="0" bIns="0" anchor="t">
            <a:normAutofit fontScale="92500" lnSpcReduction="9999"/>
          </a:bodyPr>
          <a:lstStyle>
            <a:lvl1pPr algn="l">
              <a:lnSpc>
                <a:spcPct val="100000"/>
              </a:lnSpc>
              <a:spcBef>
                <a:spcPts val="1417"/>
              </a:spcBef>
              <a:buClr>
                <a:srgbClr val="000000"/>
              </a:buClr>
              <a:buSzPct val="45000"/>
              <a:buFont typeface="Wingdings" charset="2"/>
              <a:buChar char=""/>
              <a:defRPr lang="ru-RU" sz="1800" b="0" u="none" strike="noStrike">
                <a:solidFill>
                  <a:schemeClr val="dk1"/>
                </a:solidFill>
                <a:effectLst/>
                <a:uFillTx/>
                <a:latin typeface="Arial"/>
              </a:defRPr>
            </a:lvl1pPr>
            <a:lvl2pPr lvl="1" algn="l">
              <a:lnSpc>
                <a:spcPct val="100000"/>
              </a:lnSpc>
              <a:spcBef>
                <a:spcPts val="1134"/>
              </a:spcBef>
              <a:buClr>
                <a:srgbClr val="000000"/>
              </a:buClr>
              <a:buSzPct val="75000"/>
              <a:buFont typeface="Symbol" charset="2"/>
              <a:buChar char=""/>
              <a:defRPr lang="ru-RU" sz="1800" b="0" u="none" strike="noStrike">
                <a:solidFill>
                  <a:schemeClr val="dk1"/>
                </a:solidFill>
                <a:effectLst/>
                <a:uFillTx/>
                <a:latin typeface="Arial"/>
              </a:defRPr>
            </a:lvl2pPr>
            <a:lvl3pPr lvl="2" algn="l">
              <a:lnSpc>
                <a:spcPct val="100000"/>
              </a:lnSpc>
              <a:spcBef>
                <a:spcPts val="850"/>
              </a:spcBef>
              <a:buClr>
                <a:srgbClr val="000000"/>
              </a:buClr>
              <a:buSzPct val="45000"/>
              <a:buFont typeface="Wingdings" charset="2"/>
              <a:buChar char=""/>
              <a:defRPr lang="ru-RU" sz="1800" b="0" u="none" strike="noStrike">
                <a:solidFill>
                  <a:schemeClr val="dk1"/>
                </a:solidFill>
                <a:effectLst/>
                <a:uFillTx/>
                <a:latin typeface="Arial"/>
              </a:defRPr>
            </a:lvl3pPr>
            <a:lvl4pPr lvl="3" algn="l">
              <a:lnSpc>
                <a:spcPct val="100000"/>
              </a:lnSpc>
              <a:spcBef>
                <a:spcPts val="567"/>
              </a:spcBef>
              <a:buClr>
                <a:srgbClr val="000000"/>
              </a:buClr>
              <a:buSzPct val="75000"/>
              <a:buFont typeface="Symbol" charset="2"/>
              <a:buChar char=""/>
              <a:defRPr lang="ru-RU" sz="1800" b="0" u="none" strike="noStrike">
                <a:solidFill>
                  <a:schemeClr val="dk1"/>
                </a:solidFill>
                <a:effectLst/>
                <a:uFillTx/>
                <a:latin typeface="Arial"/>
              </a:defRPr>
            </a:lvl4pPr>
            <a:lvl5pPr lvl="4"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5pPr>
            <a:lvl6pPr lvl="5"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6pPr>
            <a:lvl7pPr lvl="6" algn="l">
              <a:lnSpc>
                <a:spcPct val="100000"/>
              </a:lnSpc>
              <a:spcBef>
                <a:spcPts val="283"/>
              </a:spcBef>
              <a:buClr>
                <a:srgbClr val="000000"/>
              </a:buClr>
              <a:buSzPct val="45000"/>
              <a:buFont typeface="Wingdings" charset="2"/>
              <a:buChar char=""/>
              <a:defRPr lang="ru-RU" sz="1800" b="0" u="none" strike="noStrike">
                <a:solidFill>
                  <a:schemeClr val="dk1"/>
                </a:solidFill>
                <a:effectLst/>
                <a:uFillTx/>
                <a:latin typeface="Arial"/>
              </a:defRPr>
            </a:lvl7pPr>
          </a:lstStyle>
          <a:p>
            <a:pPr marL="432000" indent="-324000" algn="l">
              <a:lnSpc>
                <a:spcPct val="100000"/>
              </a:lnSpc>
              <a:spcBef>
                <a:spcPts val="1417"/>
              </a:spcBef>
              <a:buClr>
                <a:srgbClr val="000000"/>
              </a:buClr>
              <a:buSzPct val="45000"/>
              <a:buFont typeface="Wingdings" charset="2"/>
              <a:buChar char=""/>
            </a:pPr>
            <a:r>
              <a:rPr lang="ru-RU" sz="1800" b="0" u="none" strike="noStrike">
                <a:solidFill>
                  <a:schemeClr val="dk1"/>
                </a:solidFill>
                <a:effectLst/>
                <a:uFillTx/>
                <a:latin typeface="Arial"/>
              </a:rPr>
              <a:t>Для правки структуры щёлкните мышью</a:t>
            </a:r>
          </a:p>
          <a:p>
            <a:pPr marL="864000" lvl="1" indent="-324000" algn="l">
              <a:lnSpc>
                <a:spcPct val="100000"/>
              </a:lnSpc>
              <a:spcBef>
                <a:spcPts val="1134"/>
              </a:spcBef>
              <a:buClr>
                <a:srgbClr val="000000"/>
              </a:buClr>
              <a:buSzPct val="75000"/>
              <a:buFont typeface="Symbol" charset="2"/>
              <a:buChar char=""/>
            </a:pPr>
            <a:r>
              <a:rPr lang="ru-RU" sz="1800" b="0" u="none" strike="noStrike">
                <a:solidFill>
                  <a:schemeClr val="dk1"/>
                </a:solidFill>
                <a:effectLst/>
                <a:uFillTx/>
                <a:latin typeface="Arial"/>
              </a:rPr>
              <a:t>Второй уровень структуры</a:t>
            </a:r>
          </a:p>
          <a:p>
            <a:pPr marL="1296000" lvl="2" indent="-288000" algn="l">
              <a:lnSpc>
                <a:spcPct val="100000"/>
              </a:lnSpc>
              <a:spcBef>
                <a:spcPts val="850"/>
              </a:spcBef>
              <a:buClr>
                <a:srgbClr val="000000"/>
              </a:buClr>
              <a:buSzPct val="45000"/>
              <a:buFont typeface="Wingdings" charset="2"/>
              <a:buChar char=""/>
            </a:pPr>
            <a:r>
              <a:rPr lang="ru-RU" sz="1800" b="0" u="none" strike="noStrike">
                <a:solidFill>
                  <a:schemeClr val="dk1"/>
                </a:solidFill>
                <a:effectLst/>
                <a:uFillTx/>
                <a:latin typeface="Arial"/>
              </a:rPr>
              <a:t>Третий уровень структуры</a:t>
            </a:r>
          </a:p>
          <a:p>
            <a:pPr marL="1728000" lvl="3" indent="-216000" algn="l">
              <a:lnSpc>
                <a:spcPct val="100000"/>
              </a:lnSpc>
              <a:spcBef>
                <a:spcPts val="567"/>
              </a:spcBef>
              <a:buClr>
                <a:srgbClr val="000000"/>
              </a:buClr>
              <a:buSzPct val="75000"/>
              <a:buFont typeface="Symbol" charset="2"/>
              <a:buChar char=""/>
            </a:pPr>
            <a:r>
              <a:rPr lang="ru-RU" sz="1800" b="0" u="none" strike="noStrike">
                <a:solidFill>
                  <a:schemeClr val="dk1"/>
                </a:solidFill>
                <a:effectLst/>
                <a:uFillTx/>
                <a:latin typeface="Arial"/>
              </a:rPr>
              <a:t>Четвёртый уровень структуры</a:t>
            </a:r>
          </a:p>
          <a:p>
            <a:pPr marL="2160000" lvl="4"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Пятый уровень структуры</a:t>
            </a:r>
          </a:p>
          <a:p>
            <a:pPr marL="2592000" lvl="5"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Шестой уровень структуры</a:t>
            </a:r>
          </a:p>
          <a:p>
            <a:pPr marL="3024000" lvl="6" indent="-216000" algn="l">
              <a:lnSpc>
                <a:spcPct val="100000"/>
              </a:lnSpc>
              <a:spcBef>
                <a:spcPts val="283"/>
              </a:spcBef>
              <a:buClr>
                <a:srgbClr val="000000"/>
              </a:buClr>
              <a:buSzPct val="45000"/>
              <a:buFont typeface="Wingdings" charset="2"/>
              <a:buChar char=""/>
            </a:pPr>
            <a:r>
              <a:rPr lang="ru-RU" sz="1800" b="0" u="none" strike="noStrike">
                <a:solidFill>
                  <a:schemeClr val="dk1"/>
                </a:solidFill>
                <a:effectLst/>
                <a:uFillTx/>
                <a:latin typeface="Arial"/>
              </a:rPr>
              <a:t>Седьмой уровень структуры</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jpe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image" Target="../media/image16.jpeg"/><Relationship Id="rId4" Type="http://schemas.openxmlformats.org/officeDocument/2006/relationships/image" Target="../media/image15.png"/></Relationships>
</file>

<file path=ppt/slides/_rels/slide3.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20.png"/><Relationship Id="rId5" Type="http://schemas.openxmlformats.org/officeDocument/2006/relationships/image" Target="../media/image19.png"/><Relationship Id="rId10" Type="http://schemas.openxmlformats.org/officeDocument/2006/relationships/image" Target="../media/image15.png"/><Relationship Id="rId4" Type="http://schemas.openxmlformats.org/officeDocument/2006/relationships/image" Target="../media/image18.png"/><Relationship Id="rId9" Type="http://schemas.openxmlformats.org/officeDocument/2006/relationships/image" Target="../media/image23.png"/></Relationships>
</file>

<file path=ppt/slides/_rels/slide4.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26.png"/><Relationship Id="rId5" Type="http://schemas.openxmlformats.org/officeDocument/2006/relationships/image" Target="../media/image15.png"/><Relationship Id="rId4" Type="http://schemas.openxmlformats.org/officeDocument/2006/relationships/image" Target="../media/image25.png"/></Relationships>
</file>

<file path=ppt/slides/_rels/slide5.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15.png"/><Relationship Id="rId3" Type="http://schemas.openxmlformats.org/officeDocument/2006/relationships/image" Target="../media/image1.jpeg"/><Relationship Id="rId7" Type="http://schemas.openxmlformats.org/officeDocument/2006/relationships/image" Target="../media/image31.png"/><Relationship Id="rId12" Type="http://schemas.openxmlformats.org/officeDocument/2006/relationships/image" Target="../media/image36.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9.png"/><Relationship Id="rId15" Type="http://schemas.openxmlformats.org/officeDocument/2006/relationships/image" Target="../media/image38.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 Id="rId14" Type="http://schemas.openxmlformats.org/officeDocument/2006/relationships/image" Target="../media/image37.png"/></Relationships>
</file>

<file path=ppt/slides/_rels/slide6.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8.png"/><Relationship Id="rId3" Type="http://schemas.openxmlformats.org/officeDocument/2006/relationships/image" Target="../media/image39.png"/><Relationship Id="rId7" Type="http://schemas.openxmlformats.org/officeDocument/2006/relationships/image" Target="../media/image43.png"/><Relationship Id="rId12" Type="http://schemas.openxmlformats.org/officeDocument/2006/relationships/image" Target="../media/image47.pn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42.png"/><Relationship Id="rId11" Type="http://schemas.openxmlformats.org/officeDocument/2006/relationships/image" Target="../media/image46.png"/><Relationship Id="rId5" Type="http://schemas.openxmlformats.org/officeDocument/2006/relationships/image" Target="../media/image41.png"/><Relationship Id="rId10" Type="http://schemas.openxmlformats.org/officeDocument/2006/relationships/image" Target="../media/image45.png"/><Relationship Id="rId4" Type="http://schemas.openxmlformats.org/officeDocument/2006/relationships/image" Target="../media/image40.png"/><Relationship Id="rId9" Type="http://schemas.openxmlformats.org/officeDocument/2006/relationships/image" Target="../media/image15.png"/><Relationship Id="rId14" Type="http://schemas.openxmlformats.org/officeDocument/2006/relationships/image" Target="../media/image49.png"/></Relationships>
</file>

<file path=ppt/slides/_rels/slide7.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png"/><Relationship Id="rId7" Type="http://schemas.openxmlformats.org/officeDocument/2006/relationships/image" Target="../media/image54.png"/><Relationship Id="rId12" Type="http://schemas.openxmlformats.org/officeDocument/2006/relationships/image" Target="../media/image57.png"/><Relationship Id="rId2" Type="http://schemas.openxmlformats.org/officeDocument/2006/relationships/notesSlide" Target="../notesSlides/notesSlide7.xml"/><Relationship Id="rId1" Type="http://schemas.openxmlformats.org/officeDocument/2006/relationships/slideLayout" Target="../slideLayouts/slideLayout25.xml"/><Relationship Id="rId6" Type="http://schemas.openxmlformats.org/officeDocument/2006/relationships/image" Target="../media/image53.png"/><Relationship Id="rId11" Type="http://schemas.openxmlformats.org/officeDocument/2006/relationships/chart" Target="../charts/chart1.xml"/><Relationship Id="rId5" Type="http://schemas.openxmlformats.org/officeDocument/2006/relationships/image" Target="../media/image52.png"/><Relationship Id="rId10" Type="http://schemas.openxmlformats.org/officeDocument/2006/relationships/image" Target="../media/image56.png"/><Relationship Id="rId4" Type="http://schemas.openxmlformats.org/officeDocument/2006/relationships/image" Target="../media/image51.png"/><Relationship Id="rId9" Type="http://schemas.openxmlformats.org/officeDocument/2006/relationships/image" Target="../media/image15.png"/></Relationships>
</file>

<file path=ppt/slides/_rels/slide8.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image" Target="../media/image39.png"/><Relationship Id="rId7" Type="http://schemas.openxmlformats.org/officeDocument/2006/relationships/image" Target="../media/image60.png"/><Relationship Id="rId2" Type="http://schemas.openxmlformats.org/officeDocument/2006/relationships/notesSlide" Target="../notesSlides/notesSlide8.xml"/><Relationship Id="rId1" Type="http://schemas.openxmlformats.org/officeDocument/2006/relationships/slideLayout" Target="../slideLayouts/slideLayout25.xml"/><Relationship Id="rId6" Type="http://schemas.openxmlformats.org/officeDocument/2006/relationships/image" Target="../media/image59.png"/><Relationship Id="rId5" Type="http://schemas.openxmlformats.org/officeDocument/2006/relationships/image" Target="../media/image18.png"/><Relationship Id="rId10" Type="http://schemas.openxmlformats.org/officeDocument/2006/relationships/image" Target="../media/image62.png"/><Relationship Id="rId4" Type="http://schemas.openxmlformats.org/officeDocument/2006/relationships/image" Target="../media/image58.png"/><Relationship Id="rId9" Type="http://schemas.openxmlformats.org/officeDocument/2006/relationships/image" Target="../media/image15.png"/></Relationships>
</file>

<file path=ppt/slides/_rels/slide9.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64.png"/><Relationship Id="rId7" Type="http://schemas.openxmlformats.org/officeDocument/2006/relationships/image" Target="../media/image27.png"/><Relationship Id="rId2" Type="http://schemas.openxmlformats.org/officeDocument/2006/relationships/image" Target="../media/image63.png"/><Relationship Id="rId1" Type="http://schemas.openxmlformats.org/officeDocument/2006/relationships/slideLayout" Target="../slideLayouts/slideLayout25.xml"/><Relationship Id="rId6" Type="http://schemas.openxmlformats.org/officeDocument/2006/relationships/image" Target="../media/image66.png"/><Relationship Id="rId5" Type="http://schemas.openxmlformats.org/officeDocument/2006/relationships/image" Target="../media/image65.png"/><Relationship Id="rId10" Type="http://schemas.openxmlformats.org/officeDocument/2006/relationships/image" Target="../media/image69.png"/><Relationship Id="rId4" Type="http://schemas.microsoft.com/office/2007/relationships/hdphoto" Target="../media/hdphoto1.wdp"/><Relationship Id="rId9" Type="http://schemas.openxmlformats.org/officeDocument/2006/relationships/image" Target="../media/image68.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image" Target="../media/image71.png"/><Relationship Id="rId5" Type="http://schemas.openxmlformats.org/officeDocument/2006/relationships/image" Target="../media/image70.jpe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image" Target="../media/image76.png"/><Relationship Id="rId5" Type="http://schemas.openxmlformats.org/officeDocument/2006/relationships/image" Target="../media/image75.jpeg"/><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8" Type="http://schemas.openxmlformats.org/officeDocument/2006/relationships/image" Target="../media/image84.png"/><Relationship Id="rId13" Type="http://schemas.openxmlformats.org/officeDocument/2006/relationships/image" Target="../media/image89.png"/><Relationship Id="rId18" Type="http://schemas.openxmlformats.org/officeDocument/2006/relationships/image" Target="../media/image15.png"/><Relationship Id="rId3" Type="http://schemas.openxmlformats.org/officeDocument/2006/relationships/image" Target="../media/image79.png"/><Relationship Id="rId21" Type="http://schemas.openxmlformats.org/officeDocument/2006/relationships/chart" Target="../charts/chart2.xml"/><Relationship Id="rId7" Type="http://schemas.openxmlformats.org/officeDocument/2006/relationships/image" Target="../media/image83.png"/><Relationship Id="rId12" Type="http://schemas.openxmlformats.org/officeDocument/2006/relationships/image" Target="../media/image88.png"/><Relationship Id="rId17" Type="http://schemas.openxmlformats.org/officeDocument/2006/relationships/image" Target="../media/image92.png"/><Relationship Id="rId2" Type="http://schemas.openxmlformats.org/officeDocument/2006/relationships/notesSlide" Target="../notesSlides/notesSlide13.xml"/><Relationship Id="rId16" Type="http://schemas.openxmlformats.org/officeDocument/2006/relationships/image" Target="../media/image91.png"/><Relationship Id="rId20" Type="http://schemas.openxmlformats.org/officeDocument/2006/relationships/image" Target="../media/image94.png"/><Relationship Id="rId1" Type="http://schemas.openxmlformats.org/officeDocument/2006/relationships/slideLayout" Target="../slideLayouts/slideLayout13.xml"/><Relationship Id="rId6" Type="http://schemas.openxmlformats.org/officeDocument/2006/relationships/image" Target="../media/image82.png"/><Relationship Id="rId11" Type="http://schemas.openxmlformats.org/officeDocument/2006/relationships/image" Target="../media/image87.png"/><Relationship Id="rId5" Type="http://schemas.openxmlformats.org/officeDocument/2006/relationships/image" Target="../media/image81.png"/><Relationship Id="rId15" Type="http://schemas.openxmlformats.org/officeDocument/2006/relationships/image" Target="../media/image41.png"/><Relationship Id="rId10" Type="http://schemas.openxmlformats.org/officeDocument/2006/relationships/image" Target="../media/image86.png"/><Relationship Id="rId19" Type="http://schemas.openxmlformats.org/officeDocument/2006/relationships/image" Target="../media/image93.png"/><Relationship Id="rId4" Type="http://schemas.openxmlformats.org/officeDocument/2006/relationships/image" Target="../media/image80.png"/><Relationship Id="rId9" Type="http://schemas.openxmlformats.org/officeDocument/2006/relationships/image" Target="../media/image85.png"/><Relationship Id="rId14" Type="http://schemas.openxmlformats.org/officeDocument/2006/relationships/image" Target="../media/image90.png"/></Relationships>
</file>

<file path=ppt/slides/_rels/slide15.xml.rels><?xml version="1.0" encoding="UTF-8" standalone="yes"?>
<Relationships xmlns="http://schemas.openxmlformats.org/package/2006/relationships"><Relationship Id="rId8" Type="http://schemas.openxmlformats.org/officeDocument/2006/relationships/hyperlink" Target="mailto:dep@smolinvest.com" TargetMode="External"/><Relationship Id="rId3" Type="http://schemas.openxmlformats.org/officeDocument/2006/relationships/image" Target="../media/image95.png"/><Relationship Id="rId7" Type="http://schemas.openxmlformats.org/officeDocument/2006/relationships/image" Target="../media/image99.png"/><Relationship Id="rId2" Type="http://schemas.openxmlformats.org/officeDocument/2006/relationships/notesSlide" Target="../notesSlides/notesSlide14.xml"/><Relationship Id="rId1" Type="http://schemas.openxmlformats.org/officeDocument/2006/relationships/slideLayout" Target="../slideLayouts/slideLayout42.xml"/><Relationship Id="rId6" Type="http://schemas.openxmlformats.org/officeDocument/2006/relationships/image" Target="../media/image98.png"/><Relationship Id="rId5" Type="http://schemas.openxmlformats.org/officeDocument/2006/relationships/image" Target="../media/image97.png"/><Relationship Id="rId4" Type="http://schemas.openxmlformats.org/officeDocument/2006/relationships/image" Target="../media/image96.png"/><Relationship Id="rId9" Type="http://schemas.openxmlformats.org/officeDocument/2006/relationships/image" Target="../media/image15.png"/></Relationships>
</file>

<file path=ppt/slides/_rels/slide16.xml.rels><?xml version="1.0" encoding="UTF-8" standalone="yes"?>
<Relationships xmlns="http://schemas.openxmlformats.org/package/2006/relationships"><Relationship Id="rId8" Type="http://schemas.openxmlformats.org/officeDocument/2006/relationships/image" Target="../media/image105.png"/><Relationship Id="rId13" Type="http://schemas.openxmlformats.org/officeDocument/2006/relationships/image" Target="../media/image110.png"/><Relationship Id="rId18" Type="http://schemas.openxmlformats.org/officeDocument/2006/relationships/chart" Target="../charts/chart3.xml"/><Relationship Id="rId3" Type="http://schemas.openxmlformats.org/officeDocument/2006/relationships/image" Target="../media/image100.png"/><Relationship Id="rId7" Type="http://schemas.openxmlformats.org/officeDocument/2006/relationships/image" Target="../media/image104.png"/><Relationship Id="rId12" Type="http://schemas.openxmlformats.org/officeDocument/2006/relationships/image" Target="../media/image109.png"/><Relationship Id="rId17" Type="http://schemas.openxmlformats.org/officeDocument/2006/relationships/image" Target="../media/image113.png"/><Relationship Id="rId2" Type="http://schemas.openxmlformats.org/officeDocument/2006/relationships/notesSlide" Target="../notesSlides/notesSlide15.xml"/><Relationship Id="rId16" Type="http://schemas.openxmlformats.org/officeDocument/2006/relationships/image" Target="../media/image112.png"/><Relationship Id="rId20" Type="http://schemas.openxmlformats.org/officeDocument/2006/relationships/image" Target="../media/image115.png"/><Relationship Id="rId1" Type="http://schemas.openxmlformats.org/officeDocument/2006/relationships/slideLayout" Target="../slideLayouts/slideLayout13.xml"/><Relationship Id="rId6" Type="http://schemas.openxmlformats.org/officeDocument/2006/relationships/image" Target="../media/image103.png"/><Relationship Id="rId11" Type="http://schemas.openxmlformats.org/officeDocument/2006/relationships/image" Target="../media/image108.png"/><Relationship Id="rId5" Type="http://schemas.openxmlformats.org/officeDocument/2006/relationships/image" Target="../media/image102.png"/><Relationship Id="rId15" Type="http://schemas.openxmlformats.org/officeDocument/2006/relationships/image" Target="../media/image111.png"/><Relationship Id="rId10" Type="http://schemas.openxmlformats.org/officeDocument/2006/relationships/image" Target="../media/image107.png"/><Relationship Id="rId19" Type="http://schemas.openxmlformats.org/officeDocument/2006/relationships/image" Target="../media/image114.png"/><Relationship Id="rId4" Type="http://schemas.openxmlformats.org/officeDocument/2006/relationships/image" Target="../media/image101.png"/><Relationship Id="rId9" Type="http://schemas.openxmlformats.org/officeDocument/2006/relationships/image" Target="../media/image106.png"/><Relationship Id="rId14" Type="http://schemas.openxmlformats.org/officeDocument/2006/relationships/image" Target="../media/image15.png"/></Relationships>
</file>

<file path=ppt/slides/_rels/slide17.xml.rels><?xml version="1.0" encoding="UTF-8" standalone="yes"?>
<Relationships xmlns="http://schemas.openxmlformats.org/package/2006/relationships"><Relationship Id="rId8" Type="http://schemas.openxmlformats.org/officeDocument/2006/relationships/image" Target="../media/image121.png"/><Relationship Id="rId13" Type="http://schemas.openxmlformats.org/officeDocument/2006/relationships/image" Target="../media/image15.png"/><Relationship Id="rId3" Type="http://schemas.openxmlformats.org/officeDocument/2006/relationships/image" Target="../media/image116.png"/><Relationship Id="rId7" Type="http://schemas.openxmlformats.org/officeDocument/2006/relationships/image" Target="../media/image120.png"/><Relationship Id="rId12" Type="http://schemas.openxmlformats.org/officeDocument/2006/relationships/image" Target="../media/image125.png"/><Relationship Id="rId2" Type="http://schemas.openxmlformats.org/officeDocument/2006/relationships/notesSlide" Target="../notesSlides/notesSlide16.xml"/><Relationship Id="rId16" Type="http://schemas.openxmlformats.org/officeDocument/2006/relationships/chart" Target="../charts/chart4.xml"/><Relationship Id="rId1" Type="http://schemas.openxmlformats.org/officeDocument/2006/relationships/slideLayout" Target="../slideLayouts/slideLayout13.xml"/><Relationship Id="rId6" Type="http://schemas.openxmlformats.org/officeDocument/2006/relationships/image" Target="../media/image119.png"/><Relationship Id="rId11" Type="http://schemas.openxmlformats.org/officeDocument/2006/relationships/image" Target="../media/image124.png"/><Relationship Id="rId5" Type="http://schemas.openxmlformats.org/officeDocument/2006/relationships/image" Target="../media/image118.png"/><Relationship Id="rId15" Type="http://schemas.openxmlformats.org/officeDocument/2006/relationships/image" Target="../media/image127.png"/><Relationship Id="rId10" Type="http://schemas.openxmlformats.org/officeDocument/2006/relationships/image" Target="../media/image123.png"/><Relationship Id="rId4" Type="http://schemas.openxmlformats.org/officeDocument/2006/relationships/image" Target="../media/image117.png"/><Relationship Id="rId9" Type="http://schemas.openxmlformats.org/officeDocument/2006/relationships/image" Target="../media/image122.png"/><Relationship Id="rId14" Type="http://schemas.openxmlformats.org/officeDocument/2006/relationships/image" Target="../media/image126.png"/></Relationships>
</file>

<file path=ppt/slides/_rels/slide18.xml.rels><?xml version="1.0" encoding="UTF-8" standalone="yes"?>
<Relationships xmlns="http://schemas.openxmlformats.org/package/2006/relationships"><Relationship Id="rId8" Type="http://schemas.openxmlformats.org/officeDocument/2006/relationships/image" Target="../media/image133.png"/><Relationship Id="rId13" Type="http://schemas.openxmlformats.org/officeDocument/2006/relationships/image" Target="../media/image138.png"/><Relationship Id="rId3" Type="http://schemas.openxmlformats.org/officeDocument/2006/relationships/image" Target="../media/image128.png"/><Relationship Id="rId7" Type="http://schemas.openxmlformats.org/officeDocument/2006/relationships/image" Target="../media/image132.png"/><Relationship Id="rId12" Type="http://schemas.openxmlformats.org/officeDocument/2006/relationships/image" Target="../media/image137.png"/><Relationship Id="rId2" Type="http://schemas.openxmlformats.org/officeDocument/2006/relationships/notesSlide" Target="../notesSlides/notesSlide17.xml"/><Relationship Id="rId16" Type="http://schemas.openxmlformats.org/officeDocument/2006/relationships/image" Target="../media/image15.png"/><Relationship Id="rId1" Type="http://schemas.openxmlformats.org/officeDocument/2006/relationships/slideLayout" Target="../slideLayouts/slideLayout42.xml"/><Relationship Id="rId6" Type="http://schemas.openxmlformats.org/officeDocument/2006/relationships/image" Target="../media/image131.png"/><Relationship Id="rId11" Type="http://schemas.openxmlformats.org/officeDocument/2006/relationships/image" Target="../media/image136.png"/><Relationship Id="rId5" Type="http://schemas.openxmlformats.org/officeDocument/2006/relationships/image" Target="../media/image130.png"/><Relationship Id="rId15" Type="http://schemas.openxmlformats.org/officeDocument/2006/relationships/image" Target="../media/image140.jpeg"/><Relationship Id="rId10" Type="http://schemas.openxmlformats.org/officeDocument/2006/relationships/image" Target="../media/image135.png"/><Relationship Id="rId4" Type="http://schemas.openxmlformats.org/officeDocument/2006/relationships/image" Target="../media/image129.png"/><Relationship Id="rId9" Type="http://schemas.openxmlformats.org/officeDocument/2006/relationships/image" Target="../media/image134.png"/><Relationship Id="rId14" Type="http://schemas.openxmlformats.org/officeDocument/2006/relationships/image" Target="../media/image139.png"/></Relationships>
</file>

<file path=ppt/slides/_rels/slide19.xml.rels><?xml version="1.0" encoding="UTF-8" standalone="yes"?>
<Relationships xmlns="http://schemas.openxmlformats.org/package/2006/relationships"><Relationship Id="rId8" Type="http://schemas.openxmlformats.org/officeDocument/2006/relationships/image" Target="../media/image143.png"/><Relationship Id="rId3" Type="http://schemas.openxmlformats.org/officeDocument/2006/relationships/image" Target="../media/image132.png"/><Relationship Id="rId7" Type="http://schemas.openxmlformats.org/officeDocument/2006/relationships/image" Target="../media/image128.png"/><Relationship Id="rId2" Type="http://schemas.openxmlformats.org/officeDocument/2006/relationships/notesSlide" Target="../notesSlides/notesSlide18.xml"/><Relationship Id="rId1" Type="http://schemas.openxmlformats.org/officeDocument/2006/relationships/slideLayout" Target="../slideLayouts/slideLayout42.xml"/><Relationship Id="rId6" Type="http://schemas.openxmlformats.org/officeDocument/2006/relationships/image" Target="../media/image142.png"/><Relationship Id="rId11" Type="http://schemas.openxmlformats.org/officeDocument/2006/relationships/image" Target="../media/image15.png"/><Relationship Id="rId5" Type="http://schemas.openxmlformats.org/officeDocument/2006/relationships/image" Target="../media/image141.png"/><Relationship Id="rId10" Type="http://schemas.openxmlformats.org/officeDocument/2006/relationships/image" Target="../media/image131.png"/><Relationship Id="rId4" Type="http://schemas.openxmlformats.org/officeDocument/2006/relationships/image" Target="../media/image134.png"/><Relationship Id="rId9" Type="http://schemas.openxmlformats.org/officeDocument/2006/relationships/image" Target="../media/image140.jpeg"/></Relationships>
</file>

<file path=ppt/slides/_rels/slide20.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79.png"/><Relationship Id="rId7" Type="http://schemas.openxmlformats.org/officeDocument/2006/relationships/image" Target="../media/image146.png"/><Relationship Id="rId2" Type="http://schemas.openxmlformats.org/officeDocument/2006/relationships/notesSlide" Target="../notesSlides/notesSlide19.xml"/><Relationship Id="rId1" Type="http://schemas.openxmlformats.org/officeDocument/2006/relationships/slideLayout" Target="../slideLayouts/slideLayout13.xml"/><Relationship Id="rId6" Type="http://schemas.openxmlformats.org/officeDocument/2006/relationships/image" Target="../media/image145.png"/><Relationship Id="rId5" Type="http://schemas.openxmlformats.org/officeDocument/2006/relationships/image" Target="../media/image144.jpeg"/><Relationship Id="rId10" Type="http://schemas.openxmlformats.org/officeDocument/2006/relationships/image" Target="../media/image148.png"/><Relationship Id="rId4" Type="http://schemas.openxmlformats.org/officeDocument/2006/relationships/image" Target="../media/image42.png"/><Relationship Id="rId9" Type="http://schemas.openxmlformats.org/officeDocument/2006/relationships/image" Target="../media/image147.png"/></Relationships>
</file>

<file path=ppt/slides/_rels/slide21.xml.rels><?xml version="1.0" encoding="UTF-8" standalone="yes"?>
<Relationships xmlns="http://schemas.openxmlformats.org/package/2006/relationships"><Relationship Id="rId8" Type="http://schemas.openxmlformats.org/officeDocument/2006/relationships/image" Target="../media/image153.png"/><Relationship Id="rId13" Type="http://schemas.openxmlformats.org/officeDocument/2006/relationships/image" Target="../media/image158.png"/><Relationship Id="rId3" Type="http://schemas.openxmlformats.org/officeDocument/2006/relationships/image" Target="../media/image42.png"/><Relationship Id="rId7" Type="http://schemas.openxmlformats.org/officeDocument/2006/relationships/image" Target="../media/image152.png"/><Relationship Id="rId12" Type="http://schemas.openxmlformats.org/officeDocument/2006/relationships/image" Target="../media/image157.png"/><Relationship Id="rId2" Type="http://schemas.openxmlformats.org/officeDocument/2006/relationships/notesSlide" Target="../notesSlides/notesSlide20.xml"/><Relationship Id="rId16" Type="http://schemas.openxmlformats.org/officeDocument/2006/relationships/image" Target="../media/image160.jpeg"/><Relationship Id="rId1" Type="http://schemas.openxmlformats.org/officeDocument/2006/relationships/slideLayout" Target="../slideLayouts/slideLayout13.xml"/><Relationship Id="rId6" Type="http://schemas.openxmlformats.org/officeDocument/2006/relationships/image" Target="../media/image151.png"/><Relationship Id="rId11" Type="http://schemas.openxmlformats.org/officeDocument/2006/relationships/image" Target="../media/image156.png"/><Relationship Id="rId5" Type="http://schemas.openxmlformats.org/officeDocument/2006/relationships/image" Target="../media/image150.png"/><Relationship Id="rId15" Type="http://schemas.openxmlformats.org/officeDocument/2006/relationships/image" Target="../media/image15.png"/><Relationship Id="rId10" Type="http://schemas.openxmlformats.org/officeDocument/2006/relationships/image" Target="../media/image155.png"/><Relationship Id="rId4" Type="http://schemas.openxmlformats.org/officeDocument/2006/relationships/image" Target="../media/image149.png"/><Relationship Id="rId9" Type="http://schemas.openxmlformats.org/officeDocument/2006/relationships/image" Target="../media/image154.png"/><Relationship Id="rId14" Type="http://schemas.openxmlformats.org/officeDocument/2006/relationships/image" Target="../media/image159.png"/></Relationships>
</file>

<file path=ppt/slides/_rels/slide2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79.png"/><Relationship Id="rId7" Type="http://schemas.openxmlformats.org/officeDocument/2006/relationships/image" Target="../media/image163.png"/><Relationship Id="rId2" Type="http://schemas.openxmlformats.org/officeDocument/2006/relationships/notesSlide" Target="../notesSlides/notesSlide21.xml"/><Relationship Id="rId1" Type="http://schemas.openxmlformats.org/officeDocument/2006/relationships/slideLayout" Target="../slideLayouts/slideLayout13.xml"/><Relationship Id="rId6" Type="http://schemas.openxmlformats.org/officeDocument/2006/relationships/image" Target="../media/image162.jpeg"/><Relationship Id="rId5" Type="http://schemas.openxmlformats.org/officeDocument/2006/relationships/image" Target="../media/image161.png"/><Relationship Id="rId4" Type="http://schemas.openxmlformats.org/officeDocument/2006/relationships/image" Target="../media/image42.png"/></Relationships>
</file>

<file path=ppt/slides/_rels/slide23.xml.rels><?xml version="1.0" encoding="UTF-8" standalone="yes"?>
<Relationships xmlns="http://schemas.openxmlformats.org/package/2006/relationships"><Relationship Id="rId8" Type="http://schemas.openxmlformats.org/officeDocument/2006/relationships/image" Target="../media/image168.jpeg"/><Relationship Id="rId13" Type="http://schemas.openxmlformats.org/officeDocument/2006/relationships/image" Target="../media/image15.png"/><Relationship Id="rId3" Type="http://schemas.openxmlformats.org/officeDocument/2006/relationships/image" Target="../media/image164.png"/><Relationship Id="rId7" Type="http://schemas.openxmlformats.org/officeDocument/2006/relationships/image" Target="../media/image167.png"/><Relationship Id="rId12" Type="http://schemas.openxmlformats.org/officeDocument/2006/relationships/image" Target="../media/image91.png"/><Relationship Id="rId2" Type="http://schemas.openxmlformats.org/officeDocument/2006/relationships/notesSlide" Target="../notesSlides/notesSlide22.xml"/><Relationship Id="rId1" Type="http://schemas.openxmlformats.org/officeDocument/2006/relationships/slideLayout" Target="../slideLayouts/slideLayout13.xml"/><Relationship Id="rId6" Type="http://schemas.openxmlformats.org/officeDocument/2006/relationships/image" Target="../media/image166.png"/><Relationship Id="rId11" Type="http://schemas.openxmlformats.org/officeDocument/2006/relationships/image" Target="../media/image171.jpeg"/><Relationship Id="rId5" Type="http://schemas.openxmlformats.org/officeDocument/2006/relationships/image" Target="../media/image165.png"/><Relationship Id="rId10" Type="http://schemas.openxmlformats.org/officeDocument/2006/relationships/image" Target="../media/image170.jpeg"/><Relationship Id="rId4" Type="http://schemas.openxmlformats.org/officeDocument/2006/relationships/image" Target="../media/image117.png"/><Relationship Id="rId9" Type="http://schemas.openxmlformats.org/officeDocument/2006/relationships/image" Target="../media/image169.png"/><Relationship Id="rId14" Type="http://schemas.openxmlformats.org/officeDocument/2006/relationships/image" Target="../media/image79.png"/></Relationships>
</file>

<file path=ppt/slides/_rels/slide24.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notesSlide" Target="../notesSlides/notesSlide23.xml"/><Relationship Id="rId1" Type="http://schemas.openxmlformats.org/officeDocument/2006/relationships/slideLayout" Target="../slideLayouts/slideLayout13.xml"/><Relationship Id="rId6" Type="http://schemas.openxmlformats.org/officeDocument/2006/relationships/chart" Target="../charts/chart6.xml"/><Relationship Id="rId5" Type="http://schemas.openxmlformats.org/officeDocument/2006/relationships/chart" Target="../charts/chart5.xml"/><Relationship Id="rId4" Type="http://schemas.openxmlformats.org/officeDocument/2006/relationships/image" Target="../media/image15.png"/></Relationships>
</file>

<file path=ppt/slides/_rels/slide2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73.png"/><Relationship Id="rId7" Type="http://schemas.openxmlformats.org/officeDocument/2006/relationships/image" Target="../media/image177.png"/><Relationship Id="rId2" Type="http://schemas.openxmlformats.org/officeDocument/2006/relationships/notesSlide" Target="../notesSlides/notesSlide24.xml"/><Relationship Id="rId1" Type="http://schemas.openxmlformats.org/officeDocument/2006/relationships/slideLayout" Target="../slideLayouts/slideLayout13.xml"/><Relationship Id="rId6" Type="http://schemas.openxmlformats.org/officeDocument/2006/relationships/image" Target="../media/image176.png"/><Relationship Id="rId5" Type="http://schemas.openxmlformats.org/officeDocument/2006/relationships/image" Target="../media/image175.png"/><Relationship Id="rId4" Type="http://schemas.openxmlformats.org/officeDocument/2006/relationships/image" Target="../media/image174.png"/></Relationships>
</file>

<file path=ppt/slides/_rels/slide26.xml.rels><?xml version="1.0" encoding="UTF-8" standalone="yes"?>
<Relationships xmlns="http://schemas.openxmlformats.org/package/2006/relationships"><Relationship Id="rId8" Type="http://schemas.openxmlformats.org/officeDocument/2006/relationships/image" Target="../media/image182.png"/><Relationship Id="rId3" Type="http://schemas.openxmlformats.org/officeDocument/2006/relationships/image" Target="../media/image53.png"/><Relationship Id="rId7" Type="http://schemas.openxmlformats.org/officeDocument/2006/relationships/image" Target="../media/image181.png"/><Relationship Id="rId2" Type="http://schemas.openxmlformats.org/officeDocument/2006/relationships/notesSlide" Target="../notesSlides/notesSlide25.xml"/><Relationship Id="rId1" Type="http://schemas.openxmlformats.org/officeDocument/2006/relationships/slideLayout" Target="../slideLayouts/slideLayout13.xml"/><Relationship Id="rId6" Type="http://schemas.openxmlformats.org/officeDocument/2006/relationships/image" Target="../media/image180.png"/><Relationship Id="rId11" Type="http://schemas.openxmlformats.org/officeDocument/2006/relationships/image" Target="../media/image15.png"/><Relationship Id="rId5" Type="http://schemas.openxmlformats.org/officeDocument/2006/relationships/image" Target="../media/image179.png"/><Relationship Id="rId10" Type="http://schemas.openxmlformats.org/officeDocument/2006/relationships/image" Target="../media/image184.png"/><Relationship Id="rId4" Type="http://schemas.openxmlformats.org/officeDocument/2006/relationships/image" Target="../media/image178.jpeg"/><Relationship Id="rId9" Type="http://schemas.openxmlformats.org/officeDocument/2006/relationships/image" Target="../media/image183.png"/></Relationships>
</file>

<file path=ppt/slides/_rels/slide27.xml.rels><?xml version="1.0" encoding="UTF-8" standalone="yes"?>
<Relationships xmlns="http://schemas.openxmlformats.org/package/2006/relationships"><Relationship Id="rId3" Type="http://schemas.openxmlformats.org/officeDocument/2006/relationships/image" Target="../media/image185.png"/><Relationship Id="rId7" Type="http://schemas.openxmlformats.org/officeDocument/2006/relationships/image" Target="../media/image15.png"/><Relationship Id="rId2" Type="http://schemas.openxmlformats.org/officeDocument/2006/relationships/notesSlide" Target="../notesSlides/notesSlide26.xml"/><Relationship Id="rId1" Type="http://schemas.openxmlformats.org/officeDocument/2006/relationships/slideLayout" Target="../slideLayouts/slideLayout13.xml"/><Relationship Id="rId6" Type="http://schemas.openxmlformats.org/officeDocument/2006/relationships/image" Target="../media/image187.png"/><Relationship Id="rId5" Type="http://schemas.openxmlformats.org/officeDocument/2006/relationships/image" Target="../media/image186.png"/><Relationship Id="rId4" Type="http://schemas.openxmlformats.org/officeDocument/2006/relationships/image" Target="../media/image117.png"/></Relationships>
</file>

<file path=ppt/slides/_rels/slide28.xml.rels><?xml version="1.0" encoding="UTF-8" standalone="yes"?>
<Relationships xmlns="http://schemas.openxmlformats.org/package/2006/relationships"><Relationship Id="rId8" Type="http://schemas.openxmlformats.org/officeDocument/2006/relationships/image" Target="../media/image192.png"/><Relationship Id="rId3" Type="http://schemas.openxmlformats.org/officeDocument/2006/relationships/image" Target="../media/image188.png"/><Relationship Id="rId7" Type="http://schemas.openxmlformats.org/officeDocument/2006/relationships/image" Target="../media/image191.jpeg"/><Relationship Id="rId2" Type="http://schemas.openxmlformats.org/officeDocument/2006/relationships/notesSlide" Target="../notesSlides/notesSlide27.xml"/><Relationship Id="rId1" Type="http://schemas.openxmlformats.org/officeDocument/2006/relationships/slideLayout" Target="../slideLayouts/slideLayout13.xml"/><Relationship Id="rId6" Type="http://schemas.openxmlformats.org/officeDocument/2006/relationships/image" Target="../media/image15.png"/><Relationship Id="rId11" Type="http://schemas.openxmlformats.org/officeDocument/2006/relationships/image" Target="../media/image195.png"/><Relationship Id="rId5" Type="http://schemas.openxmlformats.org/officeDocument/2006/relationships/image" Target="../media/image190.png"/><Relationship Id="rId10" Type="http://schemas.openxmlformats.org/officeDocument/2006/relationships/image" Target="../media/image194.png"/><Relationship Id="rId4" Type="http://schemas.openxmlformats.org/officeDocument/2006/relationships/image" Target="../media/image189.png"/><Relationship Id="rId9" Type="http://schemas.openxmlformats.org/officeDocument/2006/relationships/image" Target="../media/image193.png"/></Relationships>
</file>

<file path=ppt/slides/_rels/slide29.xml.rels><?xml version="1.0" encoding="UTF-8" standalone="yes"?>
<Relationships xmlns="http://schemas.openxmlformats.org/package/2006/relationships"><Relationship Id="rId8" Type="http://schemas.openxmlformats.org/officeDocument/2006/relationships/image" Target="../media/image201.png"/><Relationship Id="rId13" Type="http://schemas.openxmlformats.org/officeDocument/2006/relationships/image" Target="../media/image206.png"/><Relationship Id="rId18" Type="http://schemas.openxmlformats.org/officeDocument/2006/relationships/image" Target="../media/image211.png"/><Relationship Id="rId3" Type="http://schemas.openxmlformats.org/officeDocument/2006/relationships/image" Target="../media/image196.png"/><Relationship Id="rId21" Type="http://schemas.openxmlformats.org/officeDocument/2006/relationships/image" Target="../media/image213.png"/><Relationship Id="rId7" Type="http://schemas.openxmlformats.org/officeDocument/2006/relationships/image" Target="../media/image200.png"/><Relationship Id="rId12" Type="http://schemas.openxmlformats.org/officeDocument/2006/relationships/image" Target="../media/image205.png"/><Relationship Id="rId17" Type="http://schemas.openxmlformats.org/officeDocument/2006/relationships/image" Target="../media/image210.png"/><Relationship Id="rId2" Type="http://schemas.openxmlformats.org/officeDocument/2006/relationships/notesSlide" Target="../notesSlides/notesSlide28.xml"/><Relationship Id="rId16" Type="http://schemas.openxmlformats.org/officeDocument/2006/relationships/image" Target="../media/image209.png"/><Relationship Id="rId20" Type="http://schemas.openxmlformats.org/officeDocument/2006/relationships/image" Target="../media/image40.png"/><Relationship Id="rId1" Type="http://schemas.openxmlformats.org/officeDocument/2006/relationships/slideLayout" Target="../slideLayouts/slideLayout25.xml"/><Relationship Id="rId6" Type="http://schemas.openxmlformats.org/officeDocument/2006/relationships/image" Target="../media/image199.png"/><Relationship Id="rId11" Type="http://schemas.openxmlformats.org/officeDocument/2006/relationships/image" Target="../media/image204.png"/><Relationship Id="rId5" Type="http://schemas.openxmlformats.org/officeDocument/2006/relationships/image" Target="../media/image198.png"/><Relationship Id="rId15" Type="http://schemas.openxmlformats.org/officeDocument/2006/relationships/image" Target="../media/image208.png"/><Relationship Id="rId10" Type="http://schemas.openxmlformats.org/officeDocument/2006/relationships/image" Target="../media/image203.png"/><Relationship Id="rId19" Type="http://schemas.openxmlformats.org/officeDocument/2006/relationships/image" Target="../media/image212.png"/><Relationship Id="rId4" Type="http://schemas.openxmlformats.org/officeDocument/2006/relationships/image" Target="../media/image197.png"/><Relationship Id="rId9" Type="http://schemas.openxmlformats.org/officeDocument/2006/relationships/image" Target="../media/image202.png"/><Relationship Id="rId14" Type="http://schemas.openxmlformats.org/officeDocument/2006/relationships/image" Target="../media/image207.png"/><Relationship Id="rId22" Type="http://schemas.openxmlformats.org/officeDocument/2006/relationships/image" Target="../media/image214.png"/></Relationships>
</file>

<file path=ppt/slides/_rels/slide30.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29.xml"/><Relationship Id="rId1" Type="http://schemas.openxmlformats.org/officeDocument/2006/relationships/slideLayout" Target="../slideLayouts/slideLayout25.xml"/><Relationship Id="rId4" Type="http://schemas.openxmlformats.org/officeDocument/2006/relationships/image" Target="../media/image15.png"/></Relationships>
</file>

<file path=ppt/slides/_rels/slide31.xml.rels><?xml version="1.0" encoding="UTF-8" standalone="yes"?>
<Relationships xmlns="http://schemas.openxmlformats.org/package/2006/relationships"><Relationship Id="rId3" Type="http://schemas.openxmlformats.org/officeDocument/2006/relationships/image" Target="../media/image215.png"/><Relationship Id="rId2" Type="http://schemas.openxmlformats.org/officeDocument/2006/relationships/notesSlide" Target="../notesSlides/notesSlide30.xml"/><Relationship Id="rId1" Type="http://schemas.openxmlformats.org/officeDocument/2006/relationships/slideLayout" Target="../slideLayouts/slideLayout13.xml"/><Relationship Id="rId6" Type="http://schemas.openxmlformats.org/officeDocument/2006/relationships/image" Target="../media/image15.png"/><Relationship Id="rId5" Type="http://schemas.openxmlformats.org/officeDocument/2006/relationships/image" Target="../media/image216.png"/><Relationship Id="rId4" Type="http://schemas.openxmlformats.org/officeDocument/2006/relationships/hyperlink" Target="mailto:https://dep-invest.admin-smolensk.r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0">
          <a:blip r:embed="rId3"/>
          <a:stretch/>
        </a:blipFill>
        <a:effectLst/>
      </p:bgPr>
    </p:bg>
    <p:spTree>
      <p:nvGrpSpPr>
        <p:cNvPr id="1" name=""/>
        <p:cNvGrpSpPr/>
        <p:nvPr/>
      </p:nvGrpSpPr>
      <p:grpSpPr>
        <a:xfrm>
          <a:off x="0" y="0"/>
          <a:ext cx="0" cy="0"/>
          <a:chOff x="0" y="0"/>
          <a:chExt cx="0" cy="0"/>
        </a:xfrm>
      </p:grpSpPr>
      <p:pic>
        <p:nvPicPr>
          <p:cNvPr id="150" name="Picture 1"/>
          <p:cNvPicPr/>
          <p:nvPr/>
        </p:nvPicPr>
        <p:blipFill>
          <a:blip r:embed="rId4"/>
          <a:stretch/>
        </p:blipFill>
        <p:spPr>
          <a:xfrm>
            <a:off x="1460065" y="1681200"/>
            <a:ext cx="4794480" cy="4737240"/>
          </a:xfrm>
          <a:prstGeom prst="rect">
            <a:avLst/>
          </a:prstGeom>
          <a:noFill/>
          <a:ln w="9360">
            <a:noFill/>
          </a:ln>
        </p:spPr>
      </p:pic>
      <p:pic>
        <p:nvPicPr>
          <p:cNvPr id="151" name="Picture 2"/>
          <p:cNvPicPr/>
          <p:nvPr/>
        </p:nvPicPr>
        <p:blipFill>
          <a:blip r:embed="rId5"/>
          <a:stretch/>
        </p:blipFill>
        <p:spPr>
          <a:xfrm>
            <a:off x="-1440" y="195120"/>
            <a:ext cx="7555320" cy="771840"/>
          </a:xfrm>
          <a:prstGeom prst="rect">
            <a:avLst/>
          </a:prstGeom>
          <a:noFill/>
          <a:ln w="9360">
            <a:noFill/>
          </a:ln>
        </p:spPr>
      </p:pic>
      <p:pic>
        <p:nvPicPr>
          <p:cNvPr id="152" name="Picture 3"/>
          <p:cNvPicPr/>
          <p:nvPr/>
        </p:nvPicPr>
        <p:blipFill>
          <a:blip r:embed="rId6"/>
          <a:stretch/>
        </p:blipFill>
        <p:spPr>
          <a:xfrm>
            <a:off x="6421320" y="6226200"/>
            <a:ext cx="1038600" cy="1287720"/>
          </a:xfrm>
          <a:prstGeom prst="rect">
            <a:avLst/>
          </a:prstGeom>
          <a:noFill/>
          <a:ln w="9360">
            <a:noFill/>
          </a:ln>
        </p:spPr>
      </p:pic>
      <p:sp>
        <p:nvSpPr>
          <p:cNvPr id="153" name="CustomShape 1"/>
          <p:cNvSpPr/>
          <p:nvPr/>
        </p:nvSpPr>
        <p:spPr>
          <a:xfrm>
            <a:off x="-41400" y="299880"/>
            <a:ext cx="7553520" cy="5115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2800" b="0" u="none" strike="noStrike">
                <a:solidFill>
                  <a:srgbClr val="007FAC"/>
                </a:solidFill>
                <a:effectLst/>
                <a:uFillTx/>
                <a:latin typeface="Open Sans Semibold"/>
                <a:ea typeface="Microsoft YaHei"/>
              </a:rPr>
              <a:t>Инвестиционный паспорт</a:t>
            </a:r>
            <a:endParaRPr lang="ru-RU" sz="2800" b="0" u="none" strike="noStrike">
              <a:solidFill>
                <a:srgbClr val="000000"/>
              </a:solidFill>
              <a:effectLst/>
              <a:uFillTx/>
              <a:latin typeface="Arial"/>
            </a:endParaRPr>
          </a:p>
        </p:txBody>
      </p:sp>
      <p:pic>
        <p:nvPicPr>
          <p:cNvPr id="154" name="Picture 6"/>
          <p:cNvPicPr/>
          <p:nvPr/>
        </p:nvPicPr>
        <p:blipFill>
          <a:blip r:embed="rId7"/>
          <a:stretch/>
        </p:blipFill>
        <p:spPr>
          <a:xfrm>
            <a:off x="2786040" y="5262480"/>
            <a:ext cx="1652760" cy="1652760"/>
          </a:xfrm>
          <a:prstGeom prst="rect">
            <a:avLst/>
          </a:prstGeom>
          <a:noFill/>
          <a:ln w="9360">
            <a:noFill/>
          </a:ln>
        </p:spPr>
      </p:pic>
      <p:pic>
        <p:nvPicPr>
          <p:cNvPr id="155" name="Picture 7"/>
          <p:cNvPicPr/>
          <p:nvPr/>
        </p:nvPicPr>
        <p:blipFill>
          <a:blip r:embed="rId8"/>
          <a:stretch/>
        </p:blipFill>
        <p:spPr>
          <a:xfrm>
            <a:off x="636480" y="3244680"/>
            <a:ext cx="1659240" cy="1659240"/>
          </a:xfrm>
          <a:prstGeom prst="rect">
            <a:avLst/>
          </a:prstGeom>
          <a:noFill/>
          <a:ln w="9360">
            <a:noFill/>
          </a:ln>
        </p:spPr>
      </p:pic>
      <p:pic>
        <p:nvPicPr>
          <p:cNvPr id="156" name="Picture 8"/>
          <p:cNvPicPr/>
          <p:nvPr/>
        </p:nvPicPr>
        <p:blipFill>
          <a:blip r:embed="rId9"/>
          <a:stretch/>
        </p:blipFill>
        <p:spPr>
          <a:xfrm>
            <a:off x="4995720" y="3294000"/>
            <a:ext cx="1689480" cy="1689480"/>
          </a:xfrm>
          <a:prstGeom prst="rect">
            <a:avLst/>
          </a:prstGeom>
          <a:noFill/>
          <a:ln w="9360">
            <a:noFill/>
          </a:ln>
        </p:spPr>
      </p:pic>
      <p:pic>
        <p:nvPicPr>
          <p:cNvPr id="157" name="Picture 9"/>
          <p:cNvPicPr/>
          <p:nvPr/>
        </p:nvPicPr>
        <p:blipFill>
          <a:blip r:embed="rId10"/>
          <a:stretch/>
        </p:blipFill>
        <p:spPr>
          <a:xfrm>
            <a:off x="1260360" y="1758960"/>
            <a:ext cx="1676520" cy="1676520"/>
          </a:xfrm>
          <a:prstGeom prst="rect">
            <a:avLst/>
          </a:prstGeom>
          <a:noFill/>
          <a:ln w="9360">
            <a:noFill/>
          </a:ln>
        </p:spPr>
      </p:pic>
      <p:pic>
        <p:nvPicPr>
          <p:cNvPr id="158" name="Picture 10"/>
          <p:cNvPicPr/>
          <p:nvPr/>
        </p:nvPicPr>
        <p:blipFill>
          <a:blip r:embed="rId11"/>
          <a:stretch/>
        </p:blipFill>
        <p:spPr>
          <a:xfrm>
            <a:off x="4338720" y="4775040"/>
            <a:ext cx="1676520" cy="1676520"/>
          </a:xfrm>
          <a:prstGeom prst="rect">
            <a:avLst/>
          </a:prstGeom>
          <a:noFill/>
          <a:ln w="9360">
            <a:noFill/>
          </a:ln>
        </p:spPr>
      </p:pic>
      <p:sp>
        <p:nvSpPr>
          <p:cNvPr id="159" name="CustomShape 2"/>
          <p:cNvSpPr/>
          <p:nvPr/>
        </p:nvSpPr>
        <p:spPr>
          <a:xfrm>
            <a:off x="1569960" y="3244680"/>
            <a:ext cx="4083480" cy="13035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2000" b="1" u="none" strike="noStrike" dirty="0">
                <a:solidFill>
                  <a:srgbClr val="317B31"/>
                </a:solidFill>
                <a:effectLst/>
                <a:uFillTx/>
                <a:latin typeface="Open Sans"/>
                <a:ea typeface="Microsoft YaHei"/>
              </a:rPr>
              <a:t>Муниципальное </a:t>
            </a:r>
            <a:endParaRPr lang="ru-RU" sz="2000" b="0" u="none" strike="noStrike" dirty="0">
              <a:solidFill>
                <a:srgbClr val="000000"/>
              </a:solidFill>
              <a:effectLst/>
              <a:uFillTx/>
              <a:latin typeface="Arial"/>
            </a:endParaRPr>
          </a:p>
          <a:p>
            <a:pPr algn="ctr" defTabSz="914400">
              <a:lnSpc>
                <a:spcPct val="100000"/>
              </a:lnSpc>
            </a:pPr>
            <a:r>
              <a:rPr lang="ru-RU" sz="2000" b="1" u="none" strike="noStrike" dirty="0">
                <a:solidFill>
                  <a:srgbClr val="317B31"/>
                </a:solidFill>
                <a:effectLst/>
                <a:uFillTx/>
                <a:latin typeface="Open Sans"/>
                <a:ea typeface="Microsoft YaHei"/>
              </a:rPr>
              <a:t>образование</a:t>
            </a:r>
            <a:endParaRPr lang="ru-RU" sz="2000" b="0" u="none" strike="noStrike" dirty="0">
              <a:solidFill>
                <a:srgbClr val="000000"/>
              </a:solidFill>
              <a:effectLst/>
              <a:uFillTx/>
              <a:latin typeface="Arial"/>
            </a:endParaRPr>
          </a:p>
          <a:p>
            <a:pPr algn="ctr" defTabSz="914400">
              <a:lnSpc>
                <a:spcPct val="100000"/>
              </a:lnSpc>
            </a:pPr>
            <a:r>
              <a:rPr lang="ru-RU" sz="2000" b="1" u="none" strike="noStrike" dirty="0">
                <a:solidFill>
                  <a:srgbClr val="317B31"/>
                </a:solidFill>
                <a:effectLst/>
                <a:uFillTx/>
                <a:latin typeface="Open Sans"/>
                <a:ea typeface="Microsoft YaHei"/>
              </a:rPr>
              <a:t>«Демидовский муниципальный округ»</a:t>
            </a:r>
            <a:endParaRPr lang="ru-RU" sz="2000" b="0" u="none" strike="noStrike" dirty="0">
              <a:solidFill>
                <a:srgbClr val="000000"/>
              </a:solidFill>
              <a:effectLst/>
              <a:uFillTx/>
              <a:latin typeface="Arial"/>
            </a:endParaRPr>
          </a:p>
          <a:p>
            <a:pPr algn="ctr" defTabSz="914400">
              <a:lnSpc>
                <a:spcPct val="100000"/>
              </a:lnSpc>
            </a:pPr>
            <a:r>
              <a:rPr lang="ru-RU" sz="2000" b="1" u="none" strike="noStrike" dirty="0">
                <a:solidFill>
                  <a:srgbClr val="317B31"/>
                </a:solidFill>
                <a:effectLst/>
                <a:uFillTx/>
                <a:latin typeface="Open Sans"/>
                <a:ea typeface="Microsoft YaHei"/>
              </a:rPr>
              <a:t>Смоленской области</a:t>
            </a:r>
            <a:endParaRPr lang="ru-RU" sz="2000" b="0" u="none" strike="noStrike" dirty="0">
              <a:solidFill>
                <a:srgbClr val="000000"/>
              </a:solidFill>
              <a:effectLst/>
              <a:uFillTx/>
              <a:latin typeface="Arial"/>
            </a:endParaRPr>
          </a:p>
        </p:txBody>
      </p:sp>
      <p:pic>
        <p:nvPicPr>
          <p:cNvPr id="160" name="Picture 12"/>
          <p:cNvPicPr/>
          <p:nvPr/>
        </p:nvPicPr>
        <p:blipFill>
          <a:blip r:embed="rId12"/>
          <a:stretch/>
        </p:blipFill>
        <p:spPr>
          <a:xfrm>
            <a:off x="1292040" y="4759200"/>
            <a:ext cx="1659240" cy="1659240"/>
          </a:xfrm>
          <a:prstGeom prst="rect">
            <a:avLst/>
          </a:prstGeom>
          <a:noFill/>
          <a:ln w="9360">
            <a:noFill/>
          </a:ln>
        </p:spPr>
      </p:pic>
      <p:pic>
        <p:nvPicPr>
          <p:cNvPr id="161" name="Picture 13"/>
          <p:cNvPicPr/>
          <p:nvPr/>
        </p:nvPicPr>
        <p:blipFill>
          <a:blip r:embed="rId13"/>
          <a:stretch/>
        </p:blipFill>
        <p:spPr>
          <a:xfrm>
            <a:off x="2854440" y="1136520"/>
            <a:ext cx="1676520" cy="1676520"/>
          </a:xfrm>
          <a:prstGeom prst="rect">
            <a:avLst/>
          </a:prstGeom>
          <a:noFill/>
          <a:ln w="9360">
            <a:noFill/>
          </a:ln>
        </p:spPr>
      </p:pic>
      <p:pic>
        <p:nvPicPr>
          <p:cNvPr id="162" name="Picture 14"/>
          <p:cNvPicPr/>
          <p:nvPr/>
        </p:nvPicPr>
        <p:blipFill>
          <a:blip r:embed="rId14"/>
          <a:stretch/>
        </p:blipFill>
        <p:spPr>
          <a:xfrm>
            <a:off x="4478400" y="1787400"/>
            <a:ext cx="1648080" cy="1648080"/>
          </a:xfrm>
          <a:prstGeom prst="rect">
            <a:avLst/>
          </a:prstGeom>
          <a:noFill/>
          <a:ln w="9360">
            <a:noFill/>
          </a:ln>
        </p:spPr>
      </p:pic>
      <p:sp>
        <p:nvSpPr>
          <p:cNvPr id="163" name="CustomShape 3"/>
          <p:cNvSpPr/>
          <p:nvPr/>
        </p:nvSpPr>
        <p:spPr>
          <a:xfrm>
            <a:off x="3181320" y="4916520"/>
            <a:ext cx="1125720" cy="35892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algn="ctr" defTabSz="914400">
              <a:lnSpc>
                <a:spcPct val="100000"/>
              </a:lnSpc>
            </a:pPr>
            <a:r>
              <a:rPr lang="ru-RU" sz="1800" b="0" u="none" strike="noStrike" dirty="0">
                <a:solidFill>
                  <a:srgbClr val="007FAC"/>
                </a:solidFill>
                <a:effectLst/>
                <a:uFillTx/>
                <a:latin typeface="Open Sans Semibold"/>
                <a:ea typeface="Microsoft YaHei"/>
              </a:rPr>
              <a:t>2025 год</a:t>
            </a:r>
            <a:endParaRPr lang="ru-RU" sz="1800" b="0" u="none" strike="noStrike" dirty="0">
              <a:solidFill>
                <a:srgbClr val="000000"/>
              </a:solidFill>
              <a:effectLst/>
              <a:uFillTx/>
              <a:latin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 name="Picture 1"/>
          <p:cNvPicPr/>
          <p:nvPr/>
        </p:nvPicPr>
        <p:blipFill>
          <a:blip r:embed="rId3"/>
          <a:stretch/>
        </p:blipFill>
        <p:spPr>
          <a:xfrm>
            <a:off x="2637000" y="155520"/>
            <a:ext cx="4712400" cy="1050120"/>
          </a:xfrm>
          <a:prstGeom prst="rect">
            <a:avLst/>
          </a:prstGeom>
          <a:noFill/>
          <a:ln w="9360">
            <a:noFill/>
          </a:ln>
        </p:spPr>
      </p:pic>
      <p:sp>
        <p:nvSpPr>
          <p:cNvPr id="165" name="CustomShape 1"/>
          <p:cNvSpPr/>
          <p:nvPr/>
        </p:nvSpPr>
        <p:spPr>
          <a:xfrm>
            <a:off x="2637000" y="136440"/>
            <a:ext cx="4783680" cy="1140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600" b="0" u="none" strike="noStrike">
                <a:solidFill>
                  <a:srgbClr val="FFFFFF"/>
                </a:solidFill>
                <a:effectLst/>
                <a:uFillTx/>
                <a:latin typeface="Open Sans Semibold"/>
                <a:ea typeface="Microsoft YaHei"/>
              </a:rPr>
              <a:t>Обращение  Главы муниципального </a:t>
            </a:r>
            <a:endParaRPr lang="ru-RU" sz="1600" b="0" u="none" strike="noStrike">
              <a:solidFill>
                <a:srgbClr val="000000"/>
              </a:solidFill>
              <a:effectLst/>
              <a:uFillTx/>
              <a:latin typeface="Arial"/>
            </a:endParaRPr>
          </a:p>
          <a:p>
            <a:pPr algn="ctr" defTabSz="914400">
              <a:lnSpc>
                <a:spcPct val="100000"/>
              </a:lnSpc>
            </a:pPr>
            <a:r>
              <a:rPr lang="ru-RU" sz="1600" b="0" u="none" strike="noStrike">
                <a:solidFill>
                  <a:srgbClr val="FFFFFF"/>
                </a:solidFill>
                <a:effectLst/>
                <a:uFillTx/>
                <a:latin typeface="Open Sans Semibold"/>
                <a:ea typeface="Microsoft YaHei"/>
              </a:rPr>
              <a:t>образования «Демидовский муниципальный округ» Смоленской области</a:t>
            </a:r>
            <a:endParaRPr lang="ru-RU" sz="1600" b="0" u="none" strike="noStrike">
              <a:solidFill>
                <a:srgbClr val="000000"/>
              </a:solidFill>
              <a:effectLst/>
              <a:uFillTx/>
              <a:latin typeface="Arial"/>
            </a:endParaRPr>
          </a:p>
        </p:txBody>
      </p:sp>
      <p:sp>
        <p:nvSpPr>
          <p:cNvPr id="166" name="CustomShape 2"/>
          <p:cNvSpPr/>
          <p:nvPr/>
        </p:nvSpPr>
        <p:spPr>
          <a:xfrm>
            <a:off x="7259760" y="7189920"/>
            <a:ext cx="302040" cy="35892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1800" b="1" i="1" u="none" strike="noStrike">
                <a:solidFill>
                  <a:srgbClr val="339533"/>
                </a:solidFill>
                <a:effectLst/>
                <a:uFillTx/>
                <a:latin typeface="Open Sans Semibold"/>
                <a:ea typeface="Microsoft YaHei"/>
              </a:rPr>
              <a:t>2</a:t>
            </a:r>
            <a:endParaRPr lang="ru-RU" sz="1800" b="0" u="none" strike="noStrike">
              <a:solidFill>
                <a:srgbClr val="000000"/>
              </a:solidFill>
              <a:effectLst/>
              <a:uFillTx/>
              <a:latin typeface="Arial"/>
            </a:endParaRPr>
          </a:p>
        </p:txBody>
      </p:sp>
      <p:sp>
        <p:nvSpPr>
          <p:cNvPr id="167" name="CustomShape 3"/>
          <p:cNvSpPr/>
          <p:nvPr/>
        </p:nvSpPr>
        <p:spPr>
          <a:xfrm>
            <a:off x="2917800" y="1636560"/>
            <a:ext cx="4386600" cy="34326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just" defTabSz="914400">
              <a:lnSpc>
                <a:spcPct val="100000"/>
              </a:lnSpc>
            </a:pPr>
            <a:r>
              <a:rPr lang="ru-RU" sz="1200" b="0" u="none" strike="noStrike">
                <a:solidFill>
                  <a:srgbClr val="000000"/>
                </a:solidFill>
                <a:effectLst/>
                <a:uFillTx/>
                <a:latin typeface="Open Sans"/>
                <a:ea typeface="Microsoft YaHei"/>
              </a:rPr>
              <a:t>Искренне рад возможности представить Вам инвестиционный паспорт муниципального образования «Демидовский муниципальный округ» Смоленской области. Из года в год мы стараемся привлечь на нашу территорию как можно больше инвесторов, предлагая </a:t>
            </a:r>
            <a:r>
              <a:rPr lang="ru-RU" sz="1200" b="0" u="none" strike="noStrike">
                <a:solidFill>
                  <a:srgbClr val="000000"/>
                </a:solidFill>
                <a:effectLst/>
                <a:uFillTx/>
                <a:latin typeface="Open Sans"/>
                <a:ea typeface="Open Sans"/>
              </a:rPr>
              <a:t> им уникальное сочетание целого ряда конкурентных преимуществ: удобное географическое положение, лесные, земельные и людские ресурсы.</a:t>
            </a:r>
            <a:endParaRPr lang="ru-RU" sz="1200" b="0" u="none" strike="noStrike">
              <a:solidFill>
                <a:srgbClr val="000000"/>
              </a:solidFill>
              <a:effectLst/>
              <a:uFillTx/>
              <a:latin typeface="Arial"/>
            </a:endParaRPr>
          </a:p>
          <a:p>
            <a:pPr algn="just" defTabSz="914400">
              <a:lnSpc>
                <a:spcPct val="100000"/>
              </a:lnSpc>
            </a:pPr>
            <a:r>
              <a:rPr lang="ru-RU" sz="500" b="0" u="none" strike="noStrike">
                <a:solidFill>
                  <a:srgbClr val="000000"/>
                </a:solidFill>
                <a:effectLst/>
                <a:uFillTx/>
                <a:latin typeface="Open Sans"/>
                <a:ea typeface="Open Sans"/>
              </a:rPr>
              <a:t> </a:t>
            </a:r>
            <a:endParaRPr lang="ru-RU" sz="500" b="0" u="none" strike="noStrike">
              <a:solidFill>
                <a:srgbClr val="000000"/>
              </a:solidFill>
              <a:effectLst/>
              <a:uFillTx/>
              <a:latin typeface="Arial"/>
            </a:endParaRPr>
          </a:p>
          <a:p>
            <a:pPr algn="just" defTabSz="914400">
              <a:lnSpc>
                <a:spcPct val="100000"/>
              </a:lnSpc>
            </a:pPr>
            <a:r>
              <a:rPr lang="ru-RU" sz="1200" b="0" u="none" strike="noStrike">
                <a:solidFill>
                  <a:srgbClr val="000000"/>
                </a:solidFill>
                <a:effectLst/>
                <a:uFillTx/>
                <a:latin typeface="Open Sans"/>
                <a:ea typeface="Open Sans"/>
              </a:rPr>
              <a:t>	Вашему вниманию представлена комплексная информация, демонстрирующая инвестиционный потенциал муниципального образования. Надеюсь, что представленный проект станет не только основным источником информации, но и путеводителем для деловых и предприимчивых людей, потенциальных инвесторов. Мы готовы к диалогу и рассмотрим все Ваши предложения по использованию свободных производственных площадей и земельных участков для организации новых производств и объектов социально-культурной сферы.</a:t>
            </a:r>
            <a:endParaRPr lang="ru-RU" sz="1200" b="0" u="none" strike="noStrike">
              <a:solidFill>
                <a:srgbClr val="000000"/>
              </a:solidFill>
              <a:effectLst/>
              <a:uFillTx/>
              <a:latin typeface="Arial"/>
            </a:endParaRPr>
          </a:p>
          <a:p>
            <a:pPr algn="just" defTabSz="914400">
              <a:lnSpc>
                <a:spcPct val="100000"/>
              </a:lnSpc>
            </a:pPr>
            <a:endParaRPr lang="ru-RU" sz="1200" b="0" u="none" strike="noStrike">
              <a:solidFill>
                <a:srgbClr val="000000"/>
              </a:solidFill>
              <a:effectLst/>
              <a:uFillTx/>
              <a:latin typeface="Arial"/>
            </a:endParaRPr>
          </a:p>
        </p:txBody>
      </p:sp>
      <p:sp>
        <p:nvSpPr>
          <p:cNvPr id="168" name="CustomShape 4"/>
          <p:cNvSpPr/>
          <p:nvPr/>
        </p:nvSpPr>
        <p:spPr>
          <a:xfrm>
            <a:off x="233280" y="4422600"/>
            <a:ext cx="2416320" cy="5691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400" b="0" u="none" strike="noStrike">
                <a:solidFill>
                  <a:srgbClr val="245776"/>
                </a:solidFill>
                <a:effectLst/>
                <a:uFillTx/>
                <a:latin typeface="Open Sans Semibold"/>
                <a:ea typeface="Microsoft YaHei"/>
              </a:rPr>
              <a:t>Николаев Сергей Владимирович</a:t>
            </a:r>
            <a:endParaRPr lang="ru-RU" sz="1400" b="0" u="none" strike="noStrike">
              <a:solidFill>
                <a:srgbClr val="000000"/>
              </a:solidFill>
              <a:effectLst/>
              <a:uFillTx/>
              <a:latin typeface="Arial"/>
            </a:endParaRPr>
          </a:p>
        </p:txBody>
      </p:sp>
      <p:sp>
        <p:nvSpPr>
          <p:cNvPr id="169" name="CustomShape 5"/>
          <p:cNvSpPr/>
          <p:nvPr/>
        </p:nvSpPr>
        <p:spPr>
          <a:xfrm>
            <a:off x="4091040" y="1274760"/>
            <a:ext cx="2043360" cy="2988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400" b="0" u="none" strike="noStrike">
                <a:solidFill>
                  <a:srgbClr val="245776"/>
                </a:solidFill>
                <a:effectLst/>
                <a:uFillTx/>
                <a:latin typeface="Open Sans Semibold"/>
                <a:ea typeface="Microsoft YaHei"/>
              </a:rPr>
              <a:t>Дорогие друзья!</a:t>
            </a:r>
            <a:endParaRPr lang="ru-RU" sz="1400" b="0" u="none" strike="noStrike">
              <a:solidFill>
                <a:srgbClr val="000000"/>
              </a:solidFill>
              <a:effectLst/>
              <a:uFillTx/>
              <a:latin typeface="Arial"/>
            </a:endParaRPr>
          </a:p>
        </p:txBody>
      </p:sp>
      <p:sp>
        <p:nvSpPr>
          <p:cNvPr id="170" name="CustomShape 6"/>
          <p:cNvSpPr/>
          <p:nvPr/>
        </p:nvSpPr>
        <p:spPr>
          <a:xfrm>
            <a:off x="1136520" y="6566040"/>
            <a:ext cx="5426640" cy="4975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400" b="0" u="none" strike="noStrike">
                <a:solidFill>
                  <a:srgbClr val="245776"/>
                </a:solidFill>
                <a:effectLst/>
                <a:uFillTx/>
                <a:latin typeface="Open Sans Semibold"/>
                <a:ea typeface="Microsoft YaHei"/>
              </a:rPr>
              <a:t>Добро пожаловать в Демидовский муниципальный округ!</a:t>
            </a:r>
            <a:endParaRPr lang="ru-RU" sz="1400" b="0" u="none" strike="noStrike">
              <a:solidFill>
                <a:srgbClr val="000000"/>
              </a:solidFill>
              <a:effectLst/>
              <a:uFillTx/>
              <a:latin typeface="Arial"/>
            </a:endParaRPr>
          </a:p>
        </p:txBody>
      </p:sp>
      <p:sp>
        <p:nvSpPr>
          <p:cNvPr id="171" name="CustomShape 7"/>
          <p:cNvSpPr/>
          <p:nvPr/>
        </p:nvSpPr>
        <p:spPr>
          <a:xfrm>
            <a:off x="917640" y="2217600"/>
            <a:ext cx="1046520" cy="4496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200" b="0" u="none" strike="noStrike">
                <a:solidFill>
                  <a:srgbClr val="000000"/>
                </a:solidFill>
                <a:effectLst/>
                <a:uFillTx/>
                <a:latin typeface="Open Sans"/>
                <a:ea typeface="Microsoft YaHei"/>
              </a:rPr>
              <a:t>Место для фото</a:t>
            </a:r>
            <a:endParaRPr lang="ru-RU" sz="1200" b="0" u="none" strike="noStrike">
              <a:solidFill>
                <a:srgbClr val="000000"/>
              </a:solidFill>
              <a:effectLst/>
              <a:uFillTx/>
              <a:latin typeface="Arial"/>
            </a:endParaRPr>
          </a:p>
        </p:txBody>
      </p:sp>
      <p:sp>
        <p:nvSpPr>
          <p:cNvPr id="172" name="CustomShape 8"/>
          <p:cNvSpPr/>
          <p:nvPr/>
        </p:nvSpPr>
        <p:spPr>
          <a:xfrm>
            <a:off x="838080" y="155520"/>
            <a:ext cx="1653480" cy="62136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1100" b="0" u="none" strike="noStrike">
                <a:solidFill>
                  <a:srgbClr val="002060"/>
                </a:solidFill>
                <a:effectLst/>
                <a:uFillTx/>
                <a:latin typeface="Open Sans"/>
                <a:ea typeface="Microsoft YaHei"/>
              </a:rPr>
              <a:t>Демидовский </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2060"/>
                </a:solidFill>
                <a:effectLst/>
                <a:uFillTx/>
                <a:latin typeface="Open Sans"/>
                <a:ea typeface="Microsoft YaHei"/>
              </a:rPr>
              <a:t>муниципальный округ</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2060"/>
                </a:solidFill>
                <a:effectLst/>
                <a:uFillTx/>
                <a:latin typeface="Open Sans"/>
                <a:ea typeface="Microsoft YaHei"/>
              </a:rPr>
              <a:t>Смоленской области</a:t>
            </a:r>
            <a:endParaRPr lang="ru-RU" sz="1100" b="0" u="none" strike="noStrike">
              <a:solidFill>
                <a:srgbClr val="000000"/>
              </a:solidFill>
              <a:effectLst/>
              <a:uFillTx/>
              <a:latin typeface="Arial"/>
            </a:endParaRPr>
          </a:p>
        </p:txBody>
      </p:sp>
      <p:pic>
        <p:nvPicPr>
          <p:cNvPr id="173" name="Picture 12"/>
          <p:cNvPicPr/>
          <p:nvPr/>
        </p:nvPicPr>
        <p:blipFill>
          <a:blip r:embed="rId4"/>
          <a:stretch/>
        </p:blipFill>
        <p:spPr>
          <a:xfrm>
            <a:off x="233280" y="46080"/>
            <a:ext cx="498600" cy="857520"/>
          </a:xfrm>
          <a:prstGeom prst="rect">
            <a:avLst/>
          </a:prstGeom>
          <a:noFill/>
          <a:ln w="9360">
            <a:noFill/>
          </a:ln>
        </p:spPr>
      </p:pic>
      <p:sp>
        <p:nvSpPr>
          <p:cNvPr id="174" name="CustomShape 9"/>
          <p:cNvSpPr/>
          <p:nvPr/>
        </p:nvSpPr>
        <p:spPr>
          <a:xfrm>
            <a:off x="233280" y="5708520"/>
            <a:ext cx="6973200" cy="7833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200" b="0" u="none" strike="noStrike">
                <a:solidFill>
                  <a:srgbClr val="000000"/>
                </a:solidFill>
                <a:effectLst/>
                <a:uFillTx/>
                <a:latin typeface="Open Sans"/>
                <a:ea typeface="Open Sans"/>
              </a:rPr>
              <a:t>Представленная информация даст возможность принять решение о начале работы в нашем муниципальном округе.</a:t>
            </a:r>
            <a:r>
              <a:rPr lang="ru-RU" sz="600" b="0" u="none" strike="noStrike">
                <a:solidFill>
                  <a:srgbClr val="000000"/>
                </a:solidFill>
                <a:effectLst/>
                <a:uFillTx/>
                <a:latin typeface="Open Sans"/>
                <a:ea typeface="Open Sans"/>
              </a:rPr>
              <a:t> </a:t>
            </a:r>
            <a:endParaRPr lang="ru-RU" sz="600" b="0" u="none" strike="noStrike">
              <a:solidFill>
                <a:srgbClr val="000000"/>
              </a:solidFill>
              <a:effectLst/>
              <a:uFillTx/>
              <a:latin typeface="Arial"/>
            </a:endParaRPr>
          </a:p>
          <a:p>
            <a:pPr algn="ctr" defTabSz="914400">
              <a:lnSpc>
                <a:spcPct val="100000"/>
              </a:lnSpc>
            </a:pPr>
            <a:r>
              <a:rPr lang="ru-RU" sz="1200" b="0" u="none" strike="noStrike">
                <a:solidFill>
                  <a:srgbClr val="000000"/>
                </a:solidFill>
                <a:effectLst/>
                <a:uFillTx/>
                <a:latin typeface="Open Sans"/>
                <a:ea typeface="Open Sans"/>
              </a:rPr>
              <a:t>Мы заинтересованы в развитии наших партнерских отношений и приглашаем Вас к взаимовыгодному сотрудничеству!</a:t>
            </a:r>
            <a:endParaRPr lang="ru-RU" sz="1200" b="0" u="none" strike="noStrike">
              <a:solidFill>
                <a:srgbClr val="000000"/>
              </a:solidFill>
              <a:effectLst/>
              <a:uFillTx/>
              <a:latin typeface="Arial"/>
            </a:endParaRPr>
          </a:p>
          <a:p>
            <a:pPr algn="just" defTabSz="914400">
              <a:lnSpc>
                <a:spcPct val="100000"/>
              </a:lnSpc>
            </a:pPr>
            <a:endParaRPr lang="ru-RU" sz="1200" b="0" u="none" strike="noStrike">
              <a:solidFill>
                <a:srgbClr val="000000"/>
              </a:solidFill>
              <a:effectLst/>
              <a:uFillTx/>
              <a:latin typeface="Arial"/>
            </a:endParaRPr>
          </a:p>
        </p:txBody>
      </p:sp>
      <p:sp>
        <p:nvSpPr>
          <p:cNvPr id="175" name="Picture 3" descr="C:\Users\User\Desktop\сеня\dsc_0162-1.jpg"/>
          <p:cNvSpPr/>
          <p:nvPr/>
        </p:nvSpPr>
        <p:spPr>
          <a:xfrm>
            <a:off x="208080" y="1779480"/>
            <a:ext cx="2569320" cy="2497680"/>
          </a:xfrm>
          <a:prstGeom prst="ellipse">
            <a:avLst/>
          </a:prstGeom>
          <a:blipFill rotWithShape="0">
            <a:blip r:embed="rId5"/>
            <a:srcRect/>
            <a:stretch/>
          </a:blipFill>
          <a:ln w="57150">
            <a:solidFill>
              <a:srgbClr val="558ED5"/>
            </a:solidFill>
            <a:round/>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ru-RU" sz="1800" b="0" u="none" strike="noStrike">
              <a:solidFill>
                <a:srgbClr val="000000"/>
              </a:solidFill>
              <a:effectLst/>
              <a:uFillTx/>
              <a:latin typeface="Arial"/>
            </a:endParaRPr>
          </a:p>
        </p:txBody>
      </p:sp>
      <p:sp>
        <p:nvSpPr>
          <p:cNvPr id="176" name="Прямоугольник 13"/>
          <p:cNvSpPr/>
          <p:nvPr/>
        </p:nvSpPr>
        <p:spPr>
          <a:xfrm>
            <a:off x="765000" y="6977520"/>
            <a:ext cx="1655280" cy="157320"/>
          </a:xfrm>
          <a:prstGeom prst="rect">
            <a:avLst/>
          </a:prstGeom>
          <a:solidFill>
            <a:schemeClr val="bg1"/>
          </a:solidFill>
          <a:ln>
            <a:solidFill>
              <a:srgbClr val="FFFFFF"/>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defTabSz="914400">
              <a:lnSpc>
                <a:spcPct val="100000"/>
              </a:lnSpc>
            </a:pPr>
            <a:r>
              <a:rPr lang="ru-RU" sz="1200" b="0" u="none" strike="noStrike">
                <a:solidFill>
                  <a:srgbClr val="485A61"/>
                </a:solidFill>
                <a:effectLst/>
                <a:uFillTx/>
                <a:latin typeface="Arial"/>
                <a:ea typeface="DejaVu Sans"/>
              </a:rPr>
              <a:t>Министерство</a:t>
            </a:r>
            <a:endParaRPr lang="ru-RU" sz="1200" b="0" u="none" strike="noStrike">
              <a:solidFill>
                <a:srgbClr val="000000"/>
              </a:solidFill>
              <a:effectLst/>
              <a:uFillTx/>
              <a:latin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7" name="Picture 1"/>
          <p:cNvPicPr/>
          <p:nvPr/>
        </p:nvPicPr>
        <p:blipFill>
          <a:blip r:embed="rId3"/>
          <a:stretch/>
        </p:blipFill>
        <p:spPr>
          <a:xfrm>
            <a:off x="185760" y="1239840"/>
            <a:ext cx="1684800" cy="1684800"/>
          </a:xfrm>
          <a:prstGeom prst="rect">
            <a:avLst/>
          </a:prstGeom>
          <a:noFill/>
          <a:ln w="9360">
            <a:noFill/>
          </a:ln>
        </p:spPr>
      </p:pic>
      <p:pic>
        <p:nvPicPr>
          <p:cNvPr id="178" name="Picture 6"/>
          <p:cNvPicPr/>
          <p:nvPr/>
        </p:nvPicPr>
        <p:blipFill>
          <a:blip r:embed="rId4"/>
          <a:stretch/>
        </p:blipFill>
        <p:spPr>
          <a:xfrm>
            <a:off x="306360" y="3181320"/>
            <a:ext cx="3846960" cy="1489320"/>
          </a:xfrm>
          <a:prstGeom prst="rect">
            <a:avLst/>
          </a:prstGeom>
          <a:noFill/>
          <a:ln w="38160" cap="rnd">
            <a:solidFill>
              <a:srgbClr val="77DAFF"/>
            </a:solidFill>
            <a:prstDash val="sysDash"/>
            <a:round/>
          </a:ln>
        </p:spPr>
      </p:pic>
      <p:pic>
        <p:nvPicPr>
          <p:cNvPr id="179" name="Picture 7"/>
          <p:cNvPicPr/>
          <p:nvPr/>
        </p:nvPicPr>
        <p:blipFill>
          <a:blip r:embed="rId4"/>
          <a:stretch/>
        </p:blipFill>
        <p:spPr>
          <a:xfrm>
            <a:off x="3352680" y="1203480"/>
            <a:ext cx="3972240" cy="1748160"/>
          </a:xfrm>
          <a:prstGeom prst="rect">
            <a:avLst/>
          </a:prstGeom>
          <a:noFill/>
          <a:ln w="38160" cap="rnd">
            <a:solidFill>
              <a:srgbClr val="77DAFF"/>
            </a:solidFill>
            <a:prstDash val="sysDash"/>
            <a:round/>
          </a:ln>
        </p:spPr>
      </p:pic>
      <p:pic>
        <p:nvPicPr>
          <p:cNvPr id="180" name="Picture 12"/>
          <p:cNvPicPr/>
          <p:nvPr/>
        </p:nvPicPr>
        <p:blipFill>
          <a:blip r:embed="rId5"/>
          <a:stretch/>
        </p:blipFill>
        <p:spPr>
          <a:xfrm>
            <a:off x="2494080" y="155520"/>
            <a:ext cx="5059440" cy="762120"/>
          </a:xfrm>
          <a:prstGeom prst="rect">
            <a:avLst/>
          </a:prstGeom>
          <a:noFill/>
          <a:ln w="9360">
            <a:noFill/>
          </a:ln>
        </p:spPr>
      </p:pic>
      <p:sp>
        <p:nvSpPr>
          <p:cNvPr id="181" name="CustomShape 1"/>
          <p:cNvSpPr/>
          <p:nvPr/>
        </p:nvSpPr>
        <p:spPr>
          <a:xfrm>
            <a:off x="2060640" y="312840"/>
            <a:ext cx="5492880" cy="4510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2400" b="0" u="none" strike="noStrike">
                <a:solidFill>
                  <a:srgbClr val="FFFFFF"/>
                </a:solidFill>
                <a:effectLst/>
                <a:uFillTx/>
                <a:latin typeface="Open Sans Semibold"/>
                <a:ea typeface="Microsoft YaHei"/>
              </a:rPr>
              <a:t>Историческая справка</a:t>
            </a:r>
            <a:endParaRPr lang="ru-RU" sz="2400" b="0" u="none" strike="noStrike">
              <a:solidFill>
                <a:srgbClr val="000000"/>
              </a:solidFill>
              <a:effectLst/>
              <a:uFillTx/>
              <a:latin typeface="Arial"/>
            </a:endParaRPr>
          </a:p>
        </p:txBody>
      </p:sp>
      <p:sp>
        <p:nvSpPr>
          <p:cNvPr id="182" name="CustomShape 2"/>
          <p:cNvSpPr/>
          <p:nvPr/>
        </p:nvSpPr>
        <p:spPr>
          <a:xfrm>
            <a:off x="7259760" y="7189920"/>
            <a:ext cx="302040" cy="35892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1800" b="1" i="1" u="none" strike="noStrike">
                <a:solidFill>
                  <a:srgbClr val="339533"/>
                </a:solidFill>
                <a:effectLst/>
                <a:uFillTx/>
                <a:latin typeface="Open Sans Semibold"/>
                <a:ea typeface="Microsoft YaHei"/>
              </a:rPr>
              <a:t>3</a:t>
            </a:r>
            <a:endParaRPr lang="ru-RU" sz="1800" b="0" u="none" strike="noStrike">
              <a:solidFill>
                <a:srgbClr val="000000"/>
              </a:solidFill>
              <a:effectLst/>
              <a:uFillTx/>
              <a:latin typeface="Arial"/>
            </a:endParaRPr>
          </a:p>
        </p:txBody>
      </p:sp>
      <p:sp>
        <p:nvSpPr>
          <p:cNvPr id="183" name="CustomShape 3"/>
          <p:cNvSpPr/>
          <p:nvPr/>
        </p:nvSpPr>
        <p:spPr>
          <a:xfrm>
            <a:off x="444600" y="3249720"/>
            <a:ext cx="3569040" cy="13622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just" defTabSz="914400">
              <a:lnSpc>
                <a:spcPct val="100000"/>
              </a:lnSpc>
            </a:pPr>
            <a:r>
              <a:rPr lang="ru-RU" sz="1200" b="0" u="none" strike="noStrike">
                <a:solidFill>
                  <a:srgbClr val="000000"/>
                </a:solidFill>
                <a:effectLst/>
                <a:uFillTx/>
                <a:latin typeface="Open Sans"/>
                <a:ea typeface="Microsoft YaHei"/>
              </a:rPr>
              <a:t>С тех времен до наших дней сохранились культурно-исторические памятники: пристанские складские помещения, дом купца Никиты Минченкова. В городе действуют Покровская (1857 г.) и Благовещенская церкви, восстанавливается Успенский собор (1852 г.)</a:t>
            </a:r>
            <a:endParaRPr lang="ru-RU" sz="1200" b="0" u="none" strike="noStrike">
              <a:solidFill>
                <a:srgbClr val="000000"/>
              </a:solidFill>
              <a:effectLst/>
              <a:uFillTx/>
              <a:latin typeface="Arial"/>
            </a:endParaRPr>
          </a:p>
        </p:txBody>
      </p:sp>
      <p:sp>
        <p:nvSpPr>
          <p:cNvPr id="184" name="CustomShape 4"/>
          <p:cNvSpPr/>
          <p:nvPr/>
        </p:nvSpPr>
        <p:spPr>
          <a:xfrm>
            <a:off x="1889280" y="1890720"/>
            <a:ext cx="1046520" cy="4496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200" b="0" u="none" strike="noStrike">
                <a:solidFill>
                  <a:srgbClr val="000000"/>
                </a:solidFill>
                <a:effectLst/>
                <a:uFillTx/>
                <a:latin typeface="Open Sans"/>
                <a:ea typeface="Microsoft YaHei"/>
              </a:rPr>
              <a:t>Место для фото</a:t>
            </a:r>
            <a:endParaRPr lang="ru-RU" sz="1200" b="0" u="none" strike="noStrike">
              <a:solidFill>
                <a:srgbClr val="000000"/>
              </a:solidFill>
              <a:effectLst/>
              <a:uFillTx/>
              <a:latin typeface="Arial"/>
            </a:endParaRPr>
          </a:p>
        </p:txBody>
      </p:sp>
      <p:sp>
        <p:nvSpPr>
          <p:cNvPr id="185" name="CustomShape 5"/>
          <p:cNvSpPr/>
          <p:nvPr/>
        </p:nvSpPr>
        <p:spPr>
          <a:xfrm>
            <a:off x="6012000" y="3673440"/>
            <a:ext cx="1046520" cy="4496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200" b="0" u="none" strike="noStrike">
                <a:solidFill>
                  <a:srgbClr val="000000"/>
                </a:solidFill>
                <a:effectLst/>
                <a:uFillTx/>
                <a:latin typeface="Open Sans"/>
                <a:ea typeface="Microsoft YaHei"/>
              </a:rPr>
              <a:t>Место для фото</a:t>
            </a:r>
            <a:endParaRPr lang="ru-RU" sz="1200" b="0" u="none" strike="noStrike">
              <a:solidFill>
                <a:srgbClr val="000000"/>
              </a:solidFill>
              <a:effectLst/>
              <a:uFillTx/>
              <a:latin typeface="Arial"/>
            </a:endParaRPr>
          </a:p>
        </p:txBody>
      </p:sp>
      <p:sp>
        <p:nvSpPr>
          <p:cNvPr id="186" name="CustomShape 6"/>
          <p:cNvSpPr/>
          <p:nvPr/>
        </p:nvSpPr>
        <p:spPr>
          <a:xfrm>
            <a:off x="4506840" y="3635280"/>
            <a:ext cx="1046520" cy="4496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200" b="0" u="none" strike="noStrike">
                <a:solidFill>
                  <a:srgbClr val="000000"/>
                </a:solidFill>
                <a:effectLst/>
                <a:uFillTx/>
                <a:latin typeface="Open Sans"/>
                <a:ea typeface="Microsoft YaHei"/>
              </a:rPr>
              <a:t>Место для фото</a:t>
            </a:r>
            <a:endParaRPr lang="ru-RU" sz="1200" b="0" u="none" strike="noStrike">
              <a:solidFill>
                <a:srgbClr val="000000"/>
              </a:solidFill>
              <a:effectLst/>
              <a:uFillTx/>
              <a:latin typeface="Arial"/>
            </a:endParaRPr>
          </a:p>
        </p:txBody>
      </p:sp>
      <p:sp>
        <p:nvSpPr>
          <p:cNvPr id="187" name="CustomShape 7"/>
          <p:cNvSpPr/>
          <p:nvPr/>
        </p:nvSpPr>
        <p:spPr>
          <a:xfrm>
            <a:off x="3371040" y="1311480"/>
            <a:ext cx="3935880" cy="15447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just" defTabSz="914400">
              <a:lnSpc>
                <a:spcPct val="100000"/>
              </a:lnSpc>
            </a:pPr>
            <a:r>
              <a:rPr lang="ru-RU" sz="1200" b="0" u="none" strike="noStrike">
                <a:solidFill>
                  <a:srgbClr val="000000"/>
                </a:solidFill>
                <a:effectLst/>
                <a:uFillTx/>
                <a:latin typeface="Open Sans"/>
                <a:ea typeface="Microsoft YaHei"/>
              </a:rPr>
              <a:t>Демидов - город, расположенный в 98 км к северу от Смоленска, на месте слияния рек Каспля и Гобза, где в IX-XIV веках проходила северная ветвь пути «из варяг в греки». В </a:t>
            </a:r>
            <a:br>
              <a:rPr sz="1800"/>
            </a:br>
            <a:r>
              <a:rPr lang="ru-RU" sz="1200" b="0" u="none" strike="noStrike">
                <a:solidFill>
                  <a:srgbClr val="000000"/>
                </a:solidFill>
                <a:effectLst/>
                <a:uFillTx/>
                <a:latin typeface="Open Sans"/>
                <a:ea typeface="Microsoft YaHei"/>
              </a:rPr>
              <a:t>1723 году по Указу Петра 1 в селе Поречье была основана Поречская пристань. Город занимался посреднической торговлей с Ригой, куда шли - пенька, древесина, а позднее - лен.</a:t>
            </a:r>
            <a:endParaRPr lang="ru-RU" sz="1200" b="0" u="none" strike="noStrike">
              <a:solidFill>
                <a:srgbClr val="000000"/>
              </a:solidFill>
              <a:effectLst/>
              <a:uFillTx/>
              <a:latin typeface="Arial"/>
            </a:endParaRPr>
          </a:p>
        </p:txBody>
      </p:sp>
      <p:pic>
        <p:nvPicPr>
          <p:cNvPr id="188" name="Picture 28"/>
          <p:cNvPicPr/>
          <p:nvPr/>
        </p:nvPicPr>
        <p:blipFill>
          <a:blip r:embed="rId6"/>
          <a:stretch/>
        </p:blipFill>
        <p:spPr>
          <a:xfrm>
            <a:off x="4375080" y="3130560"/>
            <a:ext cx="1600560" cy="1598760"/>
          </a:xfrm>
          <a:prstGeom prst="rect">
            <a:avLst/>
          </a:prstGeom>
          <a:noFill/>
          <a:ln w="9360">
            <a:noFill/>
          </a:ln>
        </p:spPr>
      </p:pic>
      <p:pic>
        <p:nvPicPr>
          <p:cNvPr id="189" name="Picture 29"/>
          <p:cNvPicPr/>
          <p:nvPr/>
        </p:nvPicPr>
        <p:blipFill>
          <a:blip r:embed="rId7"/>
          <a:stretch/>
        </p:blipFill>
        <p:spPr>
          <a:xfrm>
            <a:off x="165240" y="1239840"/>
            <a:ext cx="1684800" cy="1683000"/>
          </a:xfrm>
          <a:prstGeom prst="rect">
            <a:avLst/>
          </a:prstGeom>
          <a:noFill/>
          <a:ln w="9360">
            <a:noFill/>
          </a:ln>
        </p:spPr>
      </p:pic>
      <p:pic>
        <p:nvPicPr>
          <p:cNvPr id="190" name="Picture 30"/>
          <p:cNvPicPr/>
          <p:nvPr/>
        </p:nvPicPr>
        <p:blipFill>
          <a:blip r:embed="rId8"/>
          <a:stretch/>
        </p:blipFill>
        <p:spPr>
          <a:xfrm>
            <a:off x="1422360" y="1208160"/>
            <a:ext cx="1684800" cy="1683000"/>
          </a:xfrm>
          <a:prstGeom prst="rect">
            <a:avLst/>
          </a:prstGeom>
          <a:noFill/>
          <a:ln w="9360">
            <a:noFill/>
          </a:ln>
        </p:spPr>
      </p:pic>
      <p:pic>
        <p:nvPicPr>
          <p:cNvPr id="191" name="Picture 31"/>
          <p:cNvPicPr/>
          <p:nvPr/>
        </p:nvPicPr>
        <p:blipFill>
          <a:blip r:embed="rId9"/>
          <a:stretch/>
        </p:blipFill>
        <p:spPr>
          <a:xfrm>
            <a:off x="5559480" y="3095640"/>
            <a:ext cx="1635480" cy="1633680"/>
          </a:xfrm>
          <a:prstGeom prst="rect">
            <a:avLst/>
          </a:prstGeom>
          <a:noFill/>
          <a:ln w="9360">
            <a:noFill/>
          </a:ln>
        </p:spPr>
      </p:pic>
      <p:sp>
        <p:nvSpPr>
          <p:cNvPr id="192" name="CustomShape 8"/>
          <p:cNvSpPr/>
          <p:nvPr/>
        </p:nvSpPr>
        <p:spPr>
          <a:xfrm>
            <a:off x="838080" y="155520"/>
            <a:ext cx="1438920" cy="76428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1100" b="0" u="none" strike="noStrike">
                <a:solidFill>
                  <a:srgbClr val="002060"/>
                </a:solidFill>
                <a:effectLst/>
                <a:uFillTx/>
                <a:latin typeface="Open Sans"/>
                <a:ea typeface="Microsoft YaHei"/>
              </a:rPr>
              <a:t>Демидовский </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2060"/>
                </a:solidFill>
                <a:effectLst/>
                <a:uFillTx/>
                <a:latin typeface="Open Sans"/>
                <a:ea typeface="Microsoft YaHei"/>
              </a:rPr>
              <a:t>муниципальный </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2060"/>
                </a:solidFill>
                <a:effectLst/>
                <a:uFillTx/>
                <a:latin typeface="Open Sans"/>
                <a:ea typeface="Microsoft YaHei"/>
              </a:rPr>
              <a:t>округ Смоленской</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2060"/>
                </a:solidFill>
                <a:effectLst/>
                <a:uFillTx/>
                <a:latin typeface="Open Sans"/>
                <a:ea typeface="Microsoft YaHei"/>
              </a:rPr>
              <a:t>области</a:t>
            </a:r>
            <a:endParaRPr lang="ru-RU" sz="1100" b="0" u="none" strike="noStrike">
              <a:solidFill>
                <a:srgbClr val="000000"/>
              </a:solidFill>
              <a:effectLst/>
              <a:uFillTx/>
              <a:latin typeface="Arial"/>
            </a:endParaRPr>
          </a:p>
        </p:txBody>
      </p:sp>
      <p:pic>
        <p:nvPicPr>
          <p:cNvPr id="193" name="Picture 34"/>
          <p:cNvPicPr/>
          <p:nvPr/>
        </p:nvPicPr>
        <p:blipFill>
          <a:blip r:embed="rId10"/>
          <a:stretch/>
        </p:blipFill>
        <p:spPr>
          <a:xfrm>
            <a:off x="233280" y="46080"/>
            <a:ext cx="498600" cy="857520"/>
          </a:xfrm>
          <a:prstGeom prst="rect">
            <a:avLst/>
          </a:prstGeom>
          <a:noFill/>
          <a:ln w="9360">
            <a:noFill/>
          </a:ln>
        </p:spPr>
      </p:pic>
      <p:sp>
        <p:nvSpPr>
          <p:cNvPr id="194" name="CustomShape 9"/>
          <p:cNvSpPr/>
          <p:nvPr/>
        </p:nvSpPr>
        <p:spPr>
          <a:xfrm>
            <a:off x="4475160" y="5315040"/>
            <a:ext cx="810000" cy="140040"/>
          </a:xfrm>
          <a:prstGeom prst="rightArrow">
            <a:avLst>
              <a:gd name="adj1" fmla="val 50000"/>
              <a:gd name="adj2" fmla="val 50000"/>
            </a:avLst>
          </a:prstGeom>
          <a:solidFill>
            <a:srgbClr val="48FF7F"/>
          </a:solidFill>
          <a:ln>
            <a:solidFill>
              <a:srgbClr val="3A5F8B"/>
            </a:solidFill>
            <a:round/>
          </a:ln>
        </p:spPr>
        <p:style>
          <a:lnRef idx="2">
            <a:schemeClr val="accent1">
              <a:shade val="50000"/>
            </a:schemeClr>
          </a:lnRef>
          <a:fillRef idx="1">
            <a:schemeClr val="accent1"/>
          </a:fillRef>
          <a:effectRef idx="0">
            <a:schemeClr val="accent1"/>
          </a:effectRef>
          <a:fontRef idx="minor"/>
        </p:style>
        <p:txBody>
          <a:bodyPr lIns="90000" tIns="26280" rIns="90000" bIns="26280" anchor="t">
            <a:noAutofit/>
          </a:bodyPr>
          <a:lstStyle/>
          <a:p>
            <a:endParaRPr lang="ru-RU" sz="1800" b="0" u="none" strike="noStrike">
              <a:solidFill>
                <a:srgbClr val="000000"/>
              </a:solidFill>
              <a:effectLst/>
              <a:uFillTx/>
              <a:latin typeface="Arial"/>
            </a:endParaRPr>
          </a:p>
        </p:txBody>
      </p:sp>
      <p:sp>
        <p:nvSpPr>
          <p:cNvPr id="195" name="CustomShape 10"/>
          <p:cNvSpPr/>
          <p:nvPr/>
        </p:nvSpPr>
        <p:spPr>
          <a:xfrm>
            <a:off x="2867040" y="5315040"/>
            <a:ext cx="811440" cy="140040"/>
          </a:xfrm>
          <a:prstGeom prst="rightArrow">
            <a:avLst>
              <a:gd name="adj1" fmla="val 50000"/>
              <a:gd name="adj2" fmla="val 50000"/>
            </a:avLst>
          </a:prstGeom>
          <a:solidFill>
            <a:srgbClr val="48FF7F"/>
          </a:solidFill>
          <a:ln>
            <a:solidFill>
              <a:srgbClr val="3A5F8B"/>
            </a:solidFill>
            <a:round/>
          </a:ln>
        </p:spPr>
        <p:style>
          <a:lnRef idx="2">
            <a:schemeClr val="accent1">
              <a:shade val="50000"/>
            </a:schemeClr>
          </a:lnRef>
          <a:fillRef idx="1">
            <a:schemeClr val="accent1"/>
          </a:fillRef>
          <a:effectRef idx="0">
            <a:schemeClr val="accent1"/>
          </a:effectRef>
          <a:fontRef idx="minor"/>
        </p:style>
        <p:txBody>
          <a:bodyPr lIns="90000" tIns="26280" rIns="90000" bIns="26280" anchor="t">
            <a:noAutofit/>
          </a:bodyPr>
          <a:lstStyle/>
          <a:p>
            <a:endParaRPr lang="ru-RU" sz="1800" b="0" u="none" strike="noStrike">
              <a:solidFill>
                <a:srgbClr val="000000"/>
              </a:solidFill>
              <a:effectLst/>
              <a:uFillTx/>
              <a:latin typeface="Arial"/>
            </a:endParaRPr>
          </a:p>
        </p:txBody>
      </p:sp>
      <p:sp>
        <p:nvSpPr>
          <p:cNvPr id="196" name="CustomShape 11"/>
          <p:cNvSpPr/>
          <p:nvPr/>
        </p:nvSpPr>
        <p:spPr>
          <a:xfrm>
            <a:off x="1238400" y="5300640"/>
            <a:ext cx="810000" cy="140040"/>
          </a:xfrm>
          <a:prstGeom prst="rightArrow">
            <a:avLst>
              <a:gd name="adj1" fmla="val 50000"/>
              <a:gd name="adj2" fmla="val 50000"/>
            </a:avLst>
          </a:prstGeom>
          <a:solidFill>
            <a:srgbClr val="48FF7F"/>
          </a:solidFill>
          <a:ln>
            <a:solidFill>
              <a:srgbClr val="3A5F8B"/>
            </a:solidFill>
            <a:round/>
          </a:ln>
        </p:spPr>
        <p:style>
          <a:lnRef idx="2">
            <a:schemeClr val="accent1">
              <a:shade val="50000"/>
            </a:schemeClr>
          </a:lnRef>
          <a:fillRef idx="1">
            <a:schemeClr val="accent1"/>
          </a:fillRef>
          <a:effectRef idx="0">
            <a:schemeClr val="accent1"/>
          </a:effectRef>
          <a:fontRef idx="minor"/>
        </p:style>
        <p:txBody>
          <a:bodyPr lIns="90000" tIns="26280" rIns="90000" bIns="26280" anchor="t">
            <a:noAutofit/>
          </a:bodyPr>
          <a:lstStyle/>
          <a:p>
            <a:endParaRPr lang="ru-RU" sz="1800" b="0" u="none" strike="noStrike">
              <a:solidFill>
                <a:srgbClr val="000000"/>
              </a:solidFill>
              <a:effectLst/>
              <a:uFillTx/>
              <a:latin typeface="Arial"/>
            </a:endParaRPr>
          </a:p>
        </p:txBody>
      </p:sp>
      <p:sp>
        <p:nvSpPr>
          <p:cNvPr id="197" name="CustomShape 12"/>
          <p:cNvSpPr/>
          <p:nvPr/>
        </p:nvSpPr>
        <p:spPr>
          <a:xfrm>
            <a:off x="5288040" y="4916520"/>
            <a:ext cx="939960" cy="910080"/>
          </a:xfrm>
          <a:prstGeom prst="ellipse">
            <a:avLst/>
          </a:prstGeom>
          <a:solidFill>
            <a:srgbClr val="8FDEE3"/>
          </a:solidFill>
          <a:ln w="12600">
            <a:solidFill>
              <a:srgbClr val="245776"/>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t">
            <a:noAutofit/>
          </a:bodyPr>
          <a:lstStyle/>
          <a:p>
            <a:endParaRPr lang="ru-RU" sz="1800" b="0" u="none" strike="noStrike">
              <a:solidFill>
                <a:srgbClr val="000000"/>
              </a:solidFill>
              <a:effectLst/>
              <a:uFillTx/>
              <a:latin typeface="Arial"/>
            </a:endParaRPr>
          </a:p>
        </p:txBody>
      </p:sp>
      <p:sp>
        <p:nvSpPr>
          <p:cNvPr id="198" name="CustomShape 13"/>
          <p:cNvSpPr/>
          <p:nvPr/>
        </p:nvSpPr>
        <p:spPr>
          <a:xfrm>
            <a:off x="3686040" y="4917960"/>
            <a:ext cx="938520" cy="910080"/>
          </a:xfrm>
          <a:prstGeom prst="ellipse">
            <a:avLst/>
          </a:prstGeom>
          <a:solidFill>
            <a:srgbClr val="CDE496"/>
          </a:solidFill>
          <a:ln w="12600">
            <a:solidFill>
              <a:srgbClr val="245776"/>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t">
            <a:noAutofit/>
          </a:bodyPr>
          <a:lstStyle/>
          <a:p>
            <a:endParaRPr lang="ru-RU" sz="1800" b="0" u="none" strike="noStrike">
              <a:solidFill>
                <a:srgbClr val="000000"/>
              </a:solidFill>
              <a:effectLst/>
              <a:uFillTx/>
              <a:latin typeface="Arial"/>
            </a:endParaRPr>
          </a:p>
        </p:txBody>
      </p:sp>
      <p:sp>
        <p:nvSpPr>
          <p:cNvPr id="199" name="CustomShape 14"/>
          <p:cNvSpPr/>
          <p:nvPr/>
        </p:nvSpPr>
        <p:spPr>
          <a:xfrm>
            <a:off x="2055960" y="4917960"/>
            <a:ext cx="938520" cy="910080"/>
          </a:xfrm>
          <a:prstGeom prst="ellipse">
            <a:avLst/>
          </a:prstGeom>
          <a:solidFill>
            <a:srgbClr val="8FDEE3"/>
          </a:solidFill>
          <a:ln w="12600">
            <a:solidFill>
              <a:srgbClr val="245776"/>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t">
            <a:noAutofit/>
          </a:bodyPr>
          <a:lstStyle/>
          <a:p>
            <a:endParaRPr lang="ru-RU" sz="1800" b="0" u="none" strike="noStrike">
              <a:solidFill>
                <a:srgbClr val="000000"/>
              </a:solidFill>
              <a:effectLst/>
              <a:uFillTx/>
              <a:latin typeface="Arial"/>
            </a:endParaRPr>
          </a:p>
        </p:txBody>
      </p:sp>
      <p:sp>
        <p:nvSpPr>
          <p:cNvPr id="200" name="CustomShape 15"/>
          <p:cNvSpPr/>
          <p:nvPr/>
        </p:nvSpPr>
        <p:spPr>
          <a:xfrm>
            <a:off x="546120" y="4917960"/>
            <a:ext cx="938520" cy="910080"/>
          </a:xfrm>
          <a:prstGeom prst="ellipse">
            <a:avLst/>
          </a:prstGeom>
          <a:solidFill>
            <a:srgbClr val="C0C966"/>
          </a:solidFill>
          <a:ln w="12600">
            <a:solidFill>
              <a:srgbClr val="245776"/>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t">
            <a:noAutofit/>
          </a:bodyPr>
          <a:lstStyle/>
          <a:p>
            <a:endParaRPr lang="ru-RU" sz="1800" b="0" u="none" strike="noStrike">
              <a:solidFill>
                <a:srgbClr val="000000"/>
              </a:solidFill>
              <a:effectLst/>
              <a:uFillTx/>
              <a:latin typeface="Arial"/>
            </a:endParaRPr>
          </a:p>
        </p:txBody>
      </p:sp>
      <p:sp>
        <p:nvSpPr>
          <p:cNvPr id="201" name="CustomShape 16"/>
          <p:cNvSpPr/>
          <p:nvPr/>
        </p:nvSpPr>
        <p:spPr>
          <a:xfrm>
            <a:off x="485640" y="5141880"/>
            <a:ext cx="1028880" cy="4536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2400" b="1" u="none" strike="noStrike">
                <a:solidFill>
                  <a:srgbClr val="245776"/>
                </a:solidFill>
                <a:effectLst/>
                <a:uFillTx/>
                <a:latin typeface="Open Sans"/>
                <a:ea typeface="Microsoft YaHei"/>
              </a:rPr>
              <a:t>1609</a:t>
            </a:r>
            <a:endParaRPr lang="ru-RU" sz="2400" b="0" u="none" strike="noStrike">
              <a:solidFill>
                <a:srgbClr val="000000"/>
              </a:solidFill>
              <a:effectLst/>
              <a:uFillTx/>
              <a:latin typeface="Arial"/>
            </a:endParaRPr>
          </a:p>
        </p:txBody>
      </p:sp>
      <p:sp>
        <p:nvSpPr>
          <p:cNvPr id="202" name="CustomShape 17"/>
          <p:cNvSpPr/>
          <p:nvPr/>
        </p:nvSpPr>
        <p:spPr>
          <a:xfrm>
            <a:off x="1728720" y="5867280"/>
            <a:ext cx="1594080" cy="8179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200" b="0" u="none" strike="noStrike">
                <a:solidFill>
                  <a:srgbClr val="000000"/>
                </a:solidFill>
                <a:effectLst/>
                <a:uFillTx/>
                <a:latin typeface="Open Sans"/>
                <a:ea typeface="Microsoft YaHei"/>
              </a:rPr>
              <a:t>Селу Поречье присвоен статус города и уезного центра</a:t>
            </a:r>
            <a:endParaRPr lang="ru-RU" sz="1200" b="0" u="none" strike="noStrike">
              <a:solidFill>
                <a:srgbClr val="000000"/>
              </a:solidFill>
              <a:effectLst/>
              <a:uFillTx/>
              <a:latin typeface="Arial"/>
            </a:endParaRPr>
          </a:p>
        </p:txBody>
      </p:sp>
      <p:sp>
        <p:nvSpPr>
          <p:cNvPr id="203" name="CustomShape 18"/>
          <p:cNvSpPr/>
          <p:nvPr/>
        </p:nvSpPr>
        <p:spPr>
          <a:xfrm>
            <a:off x="4940280" y="5864400"/>
            <a:ext cx="1644840" cy="6354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200" b="0" u="none" strike="noStrike">
                <a:solidFill>
                  <a:srgbClr val="000000"/>
                </a:solidFill>
                <a:effectLst/>
                <a:uFillTx/>
                <a:latin typeface="Open Sans"/>
                <a:ea typeface="Microsoft YaHei"/>
              </a:rPr>
              <a:t>г. Поречье переименовано в г. Демидов</a:t>
            </a:r>
            <a:endParaRPr lang="ru-RU" sz="1200" b="0" u="none" strike="noStrike">
              <a:solidFill>
                <a:srgbClr val="000000"/>
              </a:solidFill>
              <a:effectLst/>
              <a:uFillTx/>
              <a:latin typeface="Arial"/>
            </a:endParaRPr>
          </a:p>
        </p:txBody>
      </p:sp>
      <p:sp>
        <p:nvSpPr>
          <p:cNvPr id="204" name="CustomShape 19"/>
          <p:cNvSpPr/>
          <p:nvPr/>
        </p:nvSpPr>
        <p:spPr>
          <a:xfrm>
            <a:off x="2006640" y="5156280"/>
            <a:ext cx="1028880" cy="4536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2400" b="1" u="none" strike="noStrike">
                <a:solidFill>
                  <a:srgbClr val="245776"/>
                </a:solidFill>
                <a:effectLst/>
                <a:uFillTx/>
                <a:latin typeface="Open Sans"/>
                <a:ea typeface="Microsoft YaHei"/>
              </a:rPr>
              <a:t>1776</a:t>
            </a:r>
            <a:endParaRPr lang="ru-RU" sz="2400" b="0" u="none" strike="noStrike">
              <a:solidFill>
                <a:srgbClr val="000000"/>
              </a:solidFill>
              <a:effectLst/>
              <a:uFillTx/>
              <a:latin typeface="Arial"/>
            </a:endParaRPr>
          </a:p>
        </p:txBody>
      </p:sp>
      <p:sp>
        <p:nvSpPr>
          <p:cNvPr id="205" name="CustomShape 20"/>
          <p:cNvSpPr/>
          <p:nvPr/>
        </p:nvSpPr>
        <p:spPr>
          <a:xfrm>
            <a:off x="3639960" y="5140440"/>
            <a:ext cx="1028880" cy="4536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2400" b="1" u="none" strike="noStrike">
                <a:solidFill>
                  <a:srgbClr val="245776"/>
                </a:solidFill>
                <a:effectLst/>
                <a:uFillTx/>
                <a:latin typeface="Open Sans"/>
                <a:ea typeface="Microsoft YaHei"/>
              </a:rPr>
              <a:t>1780</a:t>
            </a:r>
            <a:endParaRPr lang="ru-RU" sz="2400" b="0" u="none" strike="noStrike">
              <a:solidFill>
                <a:srgbClr val="000000"/>
              </a:solidFill>
              <a:effectLst/>
              <a:uFillTx/>
              <a:latin typeface="Arial"/>
            </a:endParaRPr>
          </a:p>
        </p:txBody>
      </p:sp>
      <p:sp>
        <p:nvSpPr>
          <p:cNvPr id="206" name="CustomShape 21"/>
          <p:cNvSpPr/>
          <p:nvPr/>
        </p:nvSpPr>
        <p:spPr>
          <a:xfrm>
            <a:off x="5219640" y="5143680"/>
            <a:ext cx="1028880" cy="4536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2400" b="1" u="none" strike="noStrike">
                <a:solidFill>
                  <a:srgbClr val="245776"/>
                </a:solidFill>
                <a:effectLst/>
                <a:uFillTx/>
                <a:latin typeface="Open Sans"/>
                <a:ea typeface="Microsoft YaHei"/>
              </a:rPr>
              <a:t>1918</a:t>
            </a:r>
            <a:endParaRPr lang="ru-RU" sz="2400" b="0" u="none" strike="noStrike">
              <a:solidFill>
                <a:srgbClr val="000000"/>
              </a:solidFill>
              <a:effectLst/>
              <a:uFillTx/>
              <a:latin typeface="Arial"/>
            </a:endParaRPr>
          </a:p>
        </p:txBody>
      </p:sp>
      <p:sp>
        <p:nvSpPr>
          <p:cNvPr id="207" name="CustomShape 22"/>
          <p:cNvSpPr/>
          <p:nvPr/>
        </p:nvSpPr>
        <p:spPr>
          <a:xfrm>
            <a:off x="236520" y="5872320"/>
            <a:ext cx="1589400" cy="10004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200" b="0" u="none" strike="noStrike">
                <a:solidFill>
                  <a:srgbClr val="000000"/>
                </a:solidFill>
                <a:effectLst/>
                <a:uFillTx/>
                <a:latin typeface="Open Sans"/>
                <a:ea typeface="Microsoft YaHei"/>
              </a:rPr>
              <a:t>Первое письменное</a:t>
            </a:r>
            <a:endParaRPr lang="ru-RU" sz="1200" b="0" u="none" strike="noStrike">
              <a:solidFill>
                <a:srgbClr val="000000"/>
              </a:solidFill>
              <a:effectLst/>
              <a:uFillTx/>
              <a:latin typeface="Arial"/>
            </a:endParaRPr>
          </a:p>
          <a:p>
            <a:pPr algn="ctr" defTabSz="914400">
              <a:lnSpc>
                <a:spcPct val="100000"/>
              </a:lnSpc>
            </a:pPr>
            <a:r>
              <a:rPr lang="ru-RU" sz="1200" b="0" u="none" strike="noStrike">
                <a:solidFill>
                  <a:srgbClr val="000000"/>
                </a:solidFill>
                <a:effectLst/>
                <a:uFillTx/>
                <a:latin typeface="Open Sans"/>
                <a:ea typeface="Microsoft YaHei"/>
              </a:rPr>
              <a:t>сообщение о поселении Поречье</a:t>
            </a:r>
            <a:endParaRPr lang="ru-RU" sz="1200" b="0" u="none" strike="noStrike">
              <a:solidFill>
                <a:srgbClr val="000000"/>
              </a:solidFill>
              <a:effectLst/>
              <a:uFillTx/>
              <a:latin typeface="Arial"/>
            </a:endParaRPr>
          </a:p>
        </p:txBody>
      </p:sp>
      <p:sp>
        <p:nvSpPr>
          <p:cNvPr id="208" name="CustomShape 23"/>
          <p:cNvSpPr/>
          <p:nvPr/>
        </p:nvSpPr>
        <p:spPr>
          <a:xfrm>
            <a:off x="3467160" y="5867280"/>
            <a:ext cx="1376640" cy="10004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200" b="0" u="none" strike="noStrike">
                <a:solidFill>
                  <a:srgbClr val="000000"/>
                </a:solidFill>
                <a:effectLst/>
                <a:uFillTx/>
                <a:latin typeface="Open Sans"/>
                <a:ea typeface="Microsoft YaHei"/>
              </a:rPr>
              <a:t>Утвержден герб и принят новый план застройки города</a:t>
            </a:r>
            <a:endParaRPr lang="ru-RU" sz="1200" b="0" u="none" strike="noStrike">
              <a:solidFill>
                <a:srgbClr val="000000"/>
              </a:solidFill>
              <a:effectLst/>
              <a:uFillTx/>
              <a:latin typeface="Arial"/>
            </a:endParaRPr>
          </a:p>
        </p:txBody>
      </p:sp>
      <p:sp>
        <p:nvSpPr>
          <p:cNvPr id="209" name="Прямоугольник 33"/>
          <p:cNvSpPr/>
          <p:nvPr/>
        </p:nvSpPr>
        <p:spPr>
          <a:xfrm>
            <a:off x="765000" y="6977520"/>
            <a:ext cx="1655280" cy="157320"/>
          </a:xfrm>
          <a:prstGeom prst="rect">
            <a:avLst/>
          </a:prstGeom>
          <a:solidFill>
            <a:schemeClr val="bg1"/>
          </a:solidFill>
          <a:ln>
            <a:solidFill>
              <a:srgbClr val="FFFFFF"/>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defTabSz="914400">
              <a:lnSpc>
                <a:spcPct val="100000"/>
              </a:lnSpc>
            </a:pPr>
            <a:r>
              <a:rPr lang="ru-RU" sz="1200" b="0" u="none" strike="noStrike">
                <a:solidFill>
                  <a:srgbClr val="485A61"/>
                </a:solidFill>
                <a:effectLst/>
                <a:uFillTx/>
                <a:latin typeface="Arial"/>
                <a:ea typeface="DejaVu Sans"/>
              </a:rPr>
              <a:t>Министерство</a:t>
            </a:r>
            <a:endParaRPr lang="ru-RU" sz="1200" b="0" u="none" strike="noStrike">
              <a:solidFill>
                <a:srgbClr val="000000"/>
              </a:solidFill>
              <a:effectLst/>
              <a:uFillTx/>
              <a:latin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0" name="Picture 2"/>
          <p:cNvPicPr/>
          <p:nvPr/>
        </p:nvPicPr>
        <p:blipFill>
          <a:blip r:embed="rId3"/>
          <a:stretch/>
        </p:blipFill>
        <p:spPr>
          <a:xfrm>
            <a:off x="2351160" y="155520"/>
            <a:ext cx="5069520" cy="762120"/>
          </a:xfrm>
          <a:prstGeom prst="rect">
            <a:avLst/>
          </a:prstGeom>
          <a:noFill/>
          <a:ln w="9360">
            <a:noFill/>
          </a:ln>
        </p:spPr>
      </p:pic>
      <p:sp>
        <p:nvSpPr>
          <p:cNvPr id="211" name="CustomShape 1"/>
          <p:cNvSpPr/>
          <p:nvPr/>
        </p:nvSpPr>
        <p:spPr>
          <a:xfrm>
            <a:off x="2279520" y="136440"/>
            <a:ext cx="5232960" cy="8546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2400" b="0" u="none" strike="noStrike">
                <a:solidFill>
                  <a:srgbClr val="FFFFFF"/>
                </a:solidFill>
                <a:effectLst/>
                <a:uFillTx/>
                <a:latin typeface="Open Sans Semibold"/>
                <a:ea typeface="Microsoft YaHei"/>
              </a:rPr>
              <a:t>Демидовский муниципальный округ сегодня</a:t>
            </a:r>
            <a:endParaRPr lang="ru-RU" sz="2400" b="0" u="none" strike="noStrike">
              <a:solidFill>
                <a:srgbClr val="000000"/>
              </a:solidFill>
              <a:effectLst/>
              <a:uFillTx/>
              <a:latin typeface="Arial"/>
            </a:endParaRPr>
          </a:p>
        </p:txBody>
      </p:sp>
      <p:sp>
        <p:nvSpPr>
          <p:cNvPr id="212" name="CustomShape 2"/>
          <p:cNvSpPr/>
          <p:nvPr/>
        </p:nvSpPr>
        <p:spPr>
          <a:xfrm>
            <a:off x="7259760" y="7189920"/>
            <a:ext cx="302040" cy="35892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1800" b="1" i="1" u="none" strike="noStrike">
                <a:solidFill>
                  <a:srgbClr val="339533"/>
                </a:solidFill>
                <a:effectLst/>
                <a:uFillTx/>
                <a:latin typeface="Open Sans Semibold"/>
                <a:ea typeface="Microsoft YaHei"/>
              </a:rPr>
              <a:t>4</a:t>
            </a:r>
            <a:endParaRPr lang="ru-RU" sz="1800" b="0" u="none" strike="noStrike">
              <a:solidFill>
                <a:srgbClr val="000000"/>
              </a:solidFill>
              <a:effectLst/>
              <a:uFillTx/>
              <a:latin typeface="Arial"/>
            </a:endParaRPr>
          </a:p>
        </p:txBody>
      </p:sp>
      <p:sp>
        <p:nvSpPr>
          <p:cNvPr id="213" name="CustomShape 3"/>
          <p:cNvSpPr/>
          <p:nvPr/>
        </p:nvSpPr>
        <p:spPr>
          <a:xfrm>
            <a:off x="1136520" y="2603520"/>
            <a:ext cx="1381320" cy="2988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ru-RU" sz="1800" b="0" u="none" strike="noStrike">
              <a:solidFill>
                <a:srgbClr val="000000"/>
              </a:solidFill>
              <a:effectLst/>
              <a:uFillTx/>
              <a:latin typeface="Arial"/>
            </a:endParaRPr>
          </a:p>
        </p:txBody>
      </p:sp>
      <p:sp>
        <p:nvSpPr>
          <p:cNvPr id="214" name="CustomShape 4"/>
          <p:cNvSpPr/>
          <p:nvPr/>
        </p:nvSpPr>
        <p:spPr>
          <a:xfrm>
            <a:off x="1004760" y="1260000"/>
            <a:ext cx="1756080" cy="6087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400" b="0" u="none" strike="noStrike">
                <a:solidFill>
                  <a:srgbClr val="245776"/>
                </a:solidFill>
                <a:effectLst/>
                <a:uFillTx/>
                <a:latin typeface="Open Sans Semibold"/>
                <a:ea typeface="Microsoft YaHei"/>
              </a:rPr>
              <a:t>Общая площадь</a:t>
            </a:r>
            <a:endParaRPr lang="ru-RU" sz="1400" b="0" u="none" strike="noStrike">
              <a:solidFill>
                <a:srgbClr val="000000"/>
              </a:solidFill>
              <a:effectLst/>
              <a:uFillTx/>
              <a:latin typeface="Arial"/>
            </a:endParaRPr>
          </a:p>
        </p:txBody>
      </p:sp>
      <p:sp>
        <p:nvSpPr>
          <p:cNvPr id="215" name="CustomShape 5"/>
          <p:cNvSpPr/>
          <p:nvPr/>
        </p:nvSpPr>
        <p:spPr>
          <a:xfrm>
            <a:off x="806400" y="3564000"/>
            <a:ext cx="2362320" cy="2988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ru-RU" sz="1400" b="0" u="none" strike="noStrike">
              <a:solidFill>
                <a:srgbClr val="000000"/>
              </a:solidFill>
              <a:effectLst/>
              <a:uFillTx/>
              <a:latin typeface="Arial"/>
            </a:endParaRPr>
          </a:p>
        </p:txBody>
      </p:sp>
      <p:sp>
        <p:nvSpPr>
          <p:cNvPr id="216" name="CustomShape 7"/>
          <p:cNvSpPr/>
          <p:nvPr/>
        </p:nvSpPr>
        <p:spPr>
          <a:xfrm>
            <a:off x="1050840" y="1841400"/>
            <a:ext cx="1662480" cy="32904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algn="ctr" defTabSz="914400">
              <a:lnSpc>
                <a:spcPct val="100000"/>
              </a:lnSpc>
            </a:pPr>
            <a:r>
              <a:rPr lang="ru-RU" sz="1600" b="0" u="none" strike="noStrike">
                <a:solidFill>
                  <a:srgbClr val="000000"/>
                </a:solidFill>
                <a:effectLst/>
                <a:uFillTx/>
                <a:latin typeface="Open Sans Semibold"/>
                <a:ea typeface="Microsoft YaHei"/>
              </a:rPr>
              <a:t>2 512,16 кв. км.</a:t>
            </a:r>
            <a:endParaRPr lang="ru-RU" sz="1600" b="0" u="none" strike="noStrike">
              <a:solidFill>
                <a:srgbClr val="000000"/>
              </a:solidFill>
              <a:effectLst/>
              <a:uFillTx/>
              <a:latin typeface="Arial"/>
            </a:endParaRPr>
          </a:p>
        </p:txBody>
      </p:sp>
      <p:sp>
        <p:nvSpPr>
          <p:cNvPr id="217" name="CustomShape 8"/>
          <p:cNvSpPr/>
          <p:nvPr/>
        </p:nvSpPr>
        <p:spPr>
          <a:xfrm>
            <a:off x="1444680" y="3773520"/>
            <a:ext cx="932040" cy="3290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ru-RU" sz="1600" b="0" u="none" strike="noStrike">
              <a:solidFill>
                <a:srgbClr val="000000"/>
              </a:solidFill>
              <a:effectLst/>
              <a:uFillTx/>
              <a:latin typeface="Arial"/>
            </a:endParaRPr>
          </a:p>
        </p:txBody>
      </p:sp>
      <p:sp>
        <p:nvSpPr>
          <p:cNvPr id="218" name="CustomShape 9"/>
          <p:cNvSpPr/>
          <p:nvPr/>
        </p:nvSpPr>
        <p:spPr>
          <a:xfrm>
            <a:off x="826920" y="2851200"/>
            <a:ext cx="1950120" cy="3290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ru-RU" sz="1800" b="0" u="none" strike="noStrike">
              <a:solidFill>
                <a:srgbClr val="000000"/>
              </a:solidFill>
              <a:effectLst/>
              <a:uFillTx/>
              <a:latin typeface="Arial"/>
            </a:endParaRPr>
          </a:p>
        </p:txBody>
      </p:sp>
      <p:pic>
        <p:nvPicPr>
          <p:cNvPr id="219" name="Picture 16"/>
          <p:cNvPicPr/>
          <p:nvPr/>
        </p:nvPicPr>
        <p:blipFill>
          <a:blip r:embed="rId4"/>
          <a:stretch/>
        </p:blipFill>
        <p:spPr>
          <a:xfrm>
            <a:off x="144360" y="1477800"/>
            <a:ext cx="808200" cy="808200"/>
          </a:xfrm>
          <a:prstGeom prst="rect">
            <a:avLst/>
          </a:prstGeom>
          <a:noFill/>
          <a:ln w="9360">
            <a:noFill/>
          </a:ln>
        </p:spPr>
      </p:pic>
      <p:sp>
        <p:nvSpPr>
          <p:cNvPr id="220" name="CustomShape 13"/>
          <p:cNvSpPr/>
          <p:nvPr/>
        </p:nvSpPr>
        <p:spPr>
          <a:xfrm>
            <a:off x="838080" y="155520"/>
            <a:ext cx="1438920" cy="90720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1100" b="0" u="none" strike="noStrike">
                <a:solidFill>
                  <a:srgbClr val="002060"/>
                </a:solidFill>
                <a:effectLst/>
                <a:uFillTx/>
                <a:latin typeface="Open Sans"/>
                <a:ea typeface="Microsoft YaHei"/>
              </a:rPr>
              <a:t>Демидовский </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2060"/>
                </a:solidFill>
                <a:effectLst/>
                <a:uFillTx/>
                <a:latin typeface="Open Sans"/>
                <a:ea typeface="Microsoft YaHei"/>
              </a:rPr>
              <a:t>муниципальный </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2060"/>
                </a:solidFill>
                <a:effectLst/>
                <a:uFillTx/>
                <a:latin typeface="Open Sans"/>
                <a:ea typeface="Microsoft YaHei"/>
              </a:rPr>
              <a:t>округ Смоленской</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2060"/>
                </a:solidFill>
                <a:effectLst/>
                <a:uFillTx/>
                <a:latin typeface="Open Sans"/>
                <a:ea typeface="Microsoft YaHei"/>
              </a:rPr>
              <a:t>области</a:t>
            </a:r>
            <a:endParaRPr lang="ru-RU" sz="1100" b="0" u="none" strike="noStrike">
              <a:solidFill>
                <a:srgbClr val="000000"/>
              </a:solidFill>
              <a:effectLst/>
              <a:uFillTx/>
              <a:latin typeface="Arial"/>
            </a:endParaRPr>
          </a:p>
        </p:txBody>
      </p:sp>
      <p:pic>
        <p:nvPicPr>
          <p:cNvPr id="221" name="Picture 22"/>
          <p:cNvPicPr/>
          <p:nvPr/>
        </p:nvPicPr>
        <p:blipFill>
          <a:blip r:embed="rId5"/>
          <a:stretch/>
        </p:blipFill>
        <p:spPr>
          <a:xfrm>
            <a:off x="233280" y="46080"/>
            <a:ext cx="498600" cy="857520"/>
          </a:xfrm>
          <a:prstGeom prst="rect">
            <a:avLst/>
          </a:prstGeom>
          <a:noFill/>
          <a:ln w="9360">
            <a:noFill/>
          </a:ln>
        </p:spPr>
      </p:pic>
      <p:pic>
        <p:nvPicPr>
          <p:cNvPr id="222" name="Picture 23"/>
          <p:cNvPicPr/>
          <p:nvPr/>
        </p:nvPicPr>
        <p:blipFill>
          <a:blip r:embed="rId6"/>
          <a:stretch/>
        </p:blipFill>
        <p:spPr>
          <a:xfrm>
            <a:off x="565200" y="4708440"/>
            <a:ext cx="1854720" cy="1730880"/>
          </a:xfrm>
          <a:prstGeom prst="rect">
            <a:avLst/>
          </a:prstGeom>
          <a:noFill/>
          <a:ln w="9360">
            <a:noFill/>
          </a:ln>
        </p:spPr>
      </p:pic>
      <p:pic>
        <p:nvPicPr>
          <p:cNvPr id="223" name="Picture 24"/>
          <p:cNvPicPr/>
          <p:nvPr/>
        </p:nvPicPr>
        <p:blipFill>
          <a:blip r:embed="rId7"/>
          <a:stretch/>
        </p:blipFill>
        <p:spPr>
          <a:xfrm>
            <a:off x="2351160" y="1065240"/>
            <a:ext cx="5045400" cy="5243760"/>
          </a:xfrm>
          <a:prstGeom prst="rect">
            <a:avLst/>
          </a:prstGeom>
          <a:noFill/>
          <a:ln w="9360">
            <a:noFill/>
          </a:ln>
        </p:spPr>
      </p:pic>
      <p:sp>
        <p:nvSpPr>
          <p:cNvPr id="224" name="Прямоугольник 24"/>
          <p:cNvSpPr/>
          <p:nvPr/>
        </p:nvSpPr>
        <p:spPr>
          <a:xfrm>
            <a:off x="765000" y="6977520"/>
            <a:ext cx="1655280" cy="157320"/>
          </a:xfrm>
          <a:prstGeom prst="rect">
            <a:avLst/>
          </a:prstGeom>
          <a:solidFill>
            <a:schemeClr val="bg1"/>
          </a:solidFill>
          <a:ln>
            <a:solidFill>
              <a:srgbClr val="FFFFFF"/>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defTabSz="914400">
              <a:lnSpc>
                <a:spcPct val="100000"/>
              </a:lnSpc>
            </a:pPr>
            <a:r>
              <a:rPr lang="ru-RU" sz="1200" b="0" u="none" strike="noStrike">
                <a:solidFill>
                  <a:srgbClr val="485A61"/>
                </a:solidFill>
                <a:effectLst/>
                <a:uFillTx/>
                <a:latin typeface="Arial"/>
                <a:ea typeface="DejaVu Sans"/>
              </a:rPr>
              <a:t>Министерство</a:t>
            </a:r>
            <a:endParaRPr lang="ru-RU" sz="1200" b="0" u="none" strike="noStrike">
              <a:solidFill>
                <a:srgbClr val="000000"/>
              </a:solidFill>
              <a:effectLst/>
              <a:uFillTx/>
              <a:latin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0">
          <a:blip r:embed="rId3"/>
          <a:stretch/>
        </a:blipFill>
        <a:effectLst/>
      </p:bgPr>
    </p:bg>
    <p:spTree>
      <p:nvGrpSpPr>
        <p:cNvPr id="1" name=""/>
        <p:cNvGrpSpPr/>
        <p:nvPr/>
      </p:nvGrpSpPr>
      <p:grpSpPr>
        <a:xfrm>
          <a:off x="0" y="0"/>
          <a:ext cx="0" cy="0"/>
          <a:chOff x="0" y="0"/>
          <a:chExt cx="0" cy="0"/>
        </a:xfrm>
      </p:grpSpPr>
      <p:pic>
        <p:nvPicPr>
          <p:cNvPr id="225" name="Picture 1"/>
          <p:cNvPicPr/>
          <p:nvPr/>
        </p:nvPicPr>
        <p:blipFill>
          <a:blip r:embed="rId4"/>
          <a:stretch/>
        </p:blipFill>
        <p:spPr>
          <a:xfrm>
            <a:off x="187200" y="2935440"/>
            <a:ext cx="3508560" cy="1333800"/>
          </a:xfrm>
          <a:prstGeom prst="rect">
            <a:avLst/>
          </a:prstGeom>
          <a:noFill/>
          <a:ln w="38160" cap="rnd">
            <a:solidFill>
              <a:srgbClr val="77DAFF"/>
            </a:solidFill>
            <a:prstDash val="sysDash"/>
            <a:round/>
          </a:ln>
        </p:spPr>
      </p:pic>
      <p:pic>
        <p:nvPicPr>
          <p:cNvPr id="226" name="Picture 2"/>
          <p:cNvPicPr/>
          <p:nvPr/>
        </p:nvPicPr>
        <p:blipFill>
          <a:blip r:embed="rId5"/>
          <a:stretch/>
        </p:blipFill>
        <p:spPr>
          <a:xfrm>
            <a:off x="3314880" y="1217520"/>
            <a:ext cx="2475360" cy="1178280"/>
          </a:xfrm>
          <a:prstGeom prst="rect">
            <a:avLst/>
          </a:prstGeom>
          <a:noFill/>
          <a:ln w="38160" cap="rnd">
            <a:solidFill>
              <a:srgbClr val="77DAFF"/>
            </a:solidFill>
            <a:prstDash val="sysDash"/>
            <a:round/>
          </a:ln>
        </p:spPr>
      </p:pic>
      <p:pic>
        <p:nvPicPr>
          <p:cNvPr id="227" name="Picture 3"/>
          <p:cNvPicPr/>
          <p:nvPr/>
        </p:nvPicPr>
        <p:blipFill>
          <a:blip r:embed="rId6"/>
          <a:stretch/>
        </p:blipFill>
        <p:spPr>
          <a:xfrm>
            <a:off x="187200" y="1949400"/>
            <a:ext cx="2903760" cy="725760"/>
          </a:xfrm>
          <a:prstGeom prst="rect">
            <a:avLst/>
          </a:prstGeom>
          <a:noFill/>
          <a:ln w="38160" cap="rnd">
            <a:solidFill>
              <a:srgbClr val="77DAFF"/>
            </a:solidFill>
            <a:prstDash val="sysDash"/>
            <a:round/>
          </a:ln>
        </p:spPr>
      </p:pic>
      <p:pic>
        <p:nvPicPr>
          <p:cNvPr id="228" name="Picture 4"/>
          <p:cNvPicPr/>
          <p:nvPr/>
        </p:nvPicPr>
        <p:blipFill>
          <a:blip r:embed="rId7"/>
          <a:stretch/>
        </p:blipFill>
        <p:spPr>
          <a:xfrm>
            <a:off x="201600" y="1096920"/>
            <a:ext cx="2886480" cy="586080"/>
          </a:xfrm>
          <a:prstGeom prst="rect">
            <a:avLst/>
          </a:prstGeom>
          <a:noFill/>
          <a:ln w="38160" cap="rnd">
            <a:solidFill>
              <a:srgbClr val="77DAFF"/>
            </a:solidFill>
            <a:prstDash val="sysDash"/>
            <a:round/>
          </a:ln>
        </p:spPr>
      </p:pic>
      <p:pic>
        <p:nvPicPr>
          <p:cNvPr id="229" name="Picture 5"/>
          <p:cNvPicPr/>
          <p:nvPr/>
        </p:nvPicPr>
        <p:blipFill>
          <a:blip r:embed="rId8"/>
          <a:stretch/>
        </p:blipFill>
        <p:spPr>
          <a:xfrm>
            <a:off x="2422440" y="155520"/>
            <a:ext cx="4712400" cy="693000"/>
          </a:xfrm>
          <a:prstGeom prst="rect">
            <a:avLst/>
          </a:prstGeom>
          <a:noFill/>
          <a:ln w="9360">
            <a:noFill/>
          </a:ln>
        </p:spPr>
      </p:pic>
      <p:sp>
        <p:nvSpPr>
          <p:cNvPr id="230" name="CustomShape 1"/>
          <p:cNvSpPr/>
          <p:nvPr/>
        </p:nvSpPr>
        <p:spPr>
          <a:xfrm>
            <a:off x="2114640" y="317520"/>
            <a:ext cx="5385240" cy="4510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2400" b="0" u="none" strike="noStrike">
                <a:solidFill>
                  <a:srgbClr val="FFFFFF"/>
                </a:solidFill>
                <a:effectLst/>
                <a:uFillTx/>
                <a:latin typeface="Open Sans Semibold"/>
                <a:ea typeface="Microsoft YaHei"/>
              </a:rPr>
              <a:t>Природные ресурсы</a:t>
            </a:r>
            <a:endParaRPr lang="ru-RU" sz="2400" b="0" u="none" strike="noStrike">
              <a:solidFill>
                <a:srgbClr val="000000"/>
              </a:solidFill>
              <a:effectLst/>
              <a:uFillTx/>
              <a:latin typeface="Arial"/>
            </a:endParaRPr>
          </a:p>
        </p:txBody>
      </p:sp>
      <p:sp>
        <p:nvSpPr>
          <p:cNvPr id="231" name="CustomShape 2"/>
          <p:cNvSpPr/>
          <p:nvPr/>
        </p:nvSpPr>
        <p:spPr>
          <a:xfrm>
            <a:off x="7259760" y="7189920"/>
            <a:ext cx="302040" cy="35892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1800" b="1" i="1" u="none" strike="noStrike">
                <a:solidFill>
                  <a:srgbClr val="339533"/>
                </a:solidFill>
                <a:effectLst/>
                <a:uFillTx/>
                <a:latin typeface="Open Sans Semibold"/>
                <a:ea typeface="Microsoft YaHei"/>
              </a:rPr>
              <a:t>5</a:t>
            </a:r>
            <a:endParaRPr lang="ru-RU" sz="1800" b="0" u="none" strike="noStrike">
              <a:solidFill>
                <a:srgbClr val="000000"/>
              </a:solidFill>
              <a:effectLst/>
              <a:uFillTx/>
              <a:latin typeface="Arial"/>
            </a:endParaRPr>
          </a:p>
        </p:txBody>
      </p:sp>
      <p:sp>
        <p:nvSpPr>
          <p:cNvPr id="232" name="CustomShape 3"/>
          <p:cNvSpPr/>
          <p:nvPr/>
        </p:nvSpPr>
        <p:spPr>
          <a:xfrm>
            <a:off x="201600" y="2921040"/>
            <a:ext cx="3486600" cy="13035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just" defTabSz="914400">
              <a:lnSpc>
                <a:spcPct val="100000"/>
              </a:lnSpc>
            </a:pPr>
            <a:r>
              <a:rPr lang="ru-RU" sz="1000" b="0" u="none" strike="noStrike">
                <a:solidFill>
                  <a:srgbClr val="000000"/>
                </a:solidFill>
                <a:effectLst/>
                <a:uFillTx/>
                <a:latin typeface="Open Sans"/>
                <a:ea typeface="Microsoft YaHei"/>
              </a:rPr>
              <a:t>         Выделены месторождения песчано-гравийной смеси. Месторождения и проявления полезных ископаемых (строительного камня, песчано-гравийных материалов, строительного песка, глины и др.) связаны с приповерхностным залеганием и выходами на поверхность пород каменноугольной, меловой, палеогеновой, неогеновой и четвертичной систем. </a:t>
            </a:r>
            <a:endParaRPr lang="ru-RU" sz="1000" b="0" u="none" strike="noStrike">
              <a:solidFill>
                <a:srgbClr val="000000"/>
              </a:solidFill>
              <a:effectLst/>
              <a:uFillTx/>
              <a:latin typeface="Arial"/>
            </a:endParaRPr>
          </a:p>
        </p:txBody>
      </p:sp>
      <p:sp>
        <p:nvSpPr>
          <p:cNvPr id="233" name="CustomShape 4"/>
          <p:cNvSpPr/>
          <p:nvPr/>
        </p:nvSpPr>
        <p:spPr>
          <a:xfrm>
            <a:off x="187200" y="1932120"/>
            <a:ext cx="2886480" cy="724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just" defTabSz="914400">
              <a:lnSpc>
                <a:spcPct val="100000"/>
              </a:lnSpc>
            </a:pPr>
            <a:r>
              <a:rPr lang="ru-RU" sz="1000" b="0" u="none" strike="noStrike">
                <a:solidFill>
                  <a:srgbClr val="000000"/>
                </a:solidFill>
                <a:effectLst/>
                <a:uFillTx/>
                <a:latin typeface="Open Sans"/>
                <a:ea typeface="Microsoft YaHei"/>
              </a:rPr>
              <a:t>           Рельеф неоднороден. Южная часть представляет собой равнину, возвышенную к краям. Это территория древнего ледникового озера.  </a:t>
            </a:r>
            <a:endParaRPr lang="ru-RU" sz="1000" b="0" u="none" strike="noStrike">
              <a:solidFill>
                <a:srgbClr val="000000"/>
              </a:solidFill>
              <a:effectLst/>
              <a:uFillTx/>
              <a:latin typeface="Arial"/>
            </a:endParaRPr>
          </a:p>
        </p:txBody>
      </p:sp>
      <p:sp>
        <p:nvSpPr>
          <p:cNvPr id="234" name="CustomShape 5"/>
          <p:cNvSpPr/>
          <p:nvPr/>
        </p:nvSpPr>
        <p:spPr>
          <a:xfrm>
            <a:off x="3292560" y="1217520"/>
            <a:ext cx="2497320" cy="11512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just" defTabSz="914400">
              <a:lnSpc>
                <a:spcPct val="100000"/>
              </a:lnSpc>
            </a:pPr>
            <a:r>
              <a:rPr lang="ru-RU" sz="1000" b="0" u="none" strike="noStrike">
                <a:solidFill>
                  <a:srgbClr val="000000"/>
                </a:solidFill>
                <a:effectLst/>
                <a:uFillTx/>
                <a:latin typeface="Open Sans"/>
                <a:ea typeface="Microsoft YaHei"/>
              </a:rPr>
              <a:t>               Климат умеренно-континентальный со сравнительно теплым летом и умеренно-холодной зимой. Среднегодовая температура воздуха равна 4,6 градуса тепла. Зима и осень преимущественно пасмурные, весна и лето полуясные.</a:t>
            </a:r>
            <a:endParaRPr lang="ru-RU" sz="1000" b="0" u="none" strike="noStrike">
              <a:solidFill>
                <a:srgbClr val="000000"/>
              </a:solidFill>
              <a:effectLst/>
              <a:uFillTx/>
              <a:latin typeface="Arial"/>
            </a:endParaRPr>
          </a:p>
        </p:txBody>
      </p:sp>
      <p:sp>
        <p:nvSpPr>
          <p:cNvPr id="235" name="CustomShape 6"/>
          <p:cNvSpPr/>
          <p:nvPr/>
        </p:nvSpPr>
        <p:spPr>
          <a:xfrm>
            <a:off x="187200" y="1108080"/>
            <a:ext cx="2813400" cy="5637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just" defTabSz="914400">
              <a:lnSpc>
                <a:spcPct val="100000"/>
              </a:lnSpc>
            </a:pPr>
            <a:r>
              <a:rPr lang="ru-RU" sz="1000" b="0" u="none" strike="noStrike">
                <a:solidFill>
                  <a:srgbClr val="000000"/>
                </a:solidFill>
                <a:effectLst/>
                <a:uFillTx/>
                <a:latin typeface="Open Sans"/>
                <a:ea typeface="Microsoft YaHei"/>
              </a:rPr>
              <a:t>        Наиболее крупные реки: Каспля (141 км), Жереспея (81 км), Ельша (53 км). В районе 26 озер.</a:t>
            </a:r>
            <a:endParaRPr lang="ru-RU" sz="1000" b="0" u="none" strike="noStrike">
              <a:solidFill>
                <a:srgbClr val="000000"/>
              </a:solidFill>
              <a:effectLst/>
              <a:uFillTx/>
              <a:latin typeface="Arial"/>
            </a:endParaRPr>
          </a:p>
        </p:txBody>
      </p:sp>
      <p:pic>
        <p:nvPicPr>
          <p:cNvPr id="236" name="Picture 12"/>
          <p:cNvPicPr/>
          <p:nvPr/>
        </p:nvPicPr>
        <p:blipFill>
          <a:blip r:embed="rId9"/>
          <a:stretch/>
        </p:blipFill>
        <p:spPr>
          <a:xfrm>
            <a:off x="258840" y="1743120"/>
            <a:ext cx="366840" cy="354240"/>
          </a:xfrm>
          <a:prstGeom prst="rect">
            <a:avLst/>
          </a:prstGeom>
          <a:noFill/>
          <a:ln w="9360">
            <a:noFill/>
          </a:ln>
        </p:spPr>
      </p:pic>
      <p:pic>
        <p:nvPicPr>
          <p:cNvPr id="237" name="Picture 13"/>
          <p:cNvPicPr/>
          <p:nvPr/>
        </p:nvPicPr>
        <p:blipFill>
          <a:blip r:embed="rId10"/>
          <a:stretch/>
        </p:blipFill>
        <p:spPr>
          <a:xfrm>
            <a:off x="206280" y="898560"/>
            <a:ext cx="379800" cy="379800"/>
          </a:xfrm>
          <a:prstGeom prst="rect">
            <a:avLst/>
          </a:prstGeom>
          <a:noFill/>
          <a:ln w="9360">
            <a:noFill/>
          </a:ln>
        </p:spPr>
      </p:pic>
      <p:pic>
        <p:nvPicPr>
          <p:cNvPr id="238" name="Picture 14"/>
          <p:cNvPicPr/>
          <p:nvPr/>
        </p:nvPicPr>
        <p:blipFill>
          <a:blip r:embed="rId11"/>
          <a:stretch/>
        </p:blipFill>
        <p:spPr>
          <a:xfrm>
            <a:off x="3405240" y="996840"/>
            <a:ext cx="379800" cy="401760"/>
          </a:xfrm>
          <a:prstGeom prst="rect">
            <a:avLst/>
          </a:prstGeom>
          <a:noFill/>
          <a:ln w="9360">
            <a:noFill/>
          </a:ln>
        </p:spPr>
      </p:pic>
      <p:pic>
        <p:nvPicPr>
          <p:cNvPr id="239" name="Picture 15"/>
          <p:cNvPicPr/>
          <p:nvPr/>
        </p:nvPicPr>
        <p:blipFill>
          <a:blip r:embed="rId12"/>
          <a:stretch/>
        </p:blipFill>
        <p:spPr>
          <a:xfrm>
            <a:off x="258840" y="2720880"/>
            <a:ext cx="371880" cy="385920"/>
          </a:xfrm>
          <a:prstGeom prst="rect">
            <a:avLst/>
          </a:prstGeom>
          <a:noFill/>
          <a:ln w="9360">
            <a:noFill/>
          </a:ln>
        </p:spPr>
      </p:pic>
      <p:sp>
        <p:nvSpPr>
          <p:cNvPr id="240" name="CustomShape 7"/>
          <p:cNvSpPr/>
          <p:nvPr/>
        </p:nvSpPr>
        <p:spPr>
          <a:xfrm>
            <a:off x="838080" y="155520"/>
            <a:ext cx="1141560" cy="75420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1100" b="0" u="none" strike="noStrike">
                <a:solidFill>
                  <a:srgbClr val="002060"/>
                </a:solidFill>
                <a:effectLst/>
                <a:uFillTx/>
                <a:latin typeface="Open Sans"/>
                <a:ea typeface="Microsoft YaHei"/>
              </a:rPr>
              <a:t>Демидовский </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2060"/>
                </a:solidFill>
                <a:effectLst/>
                <a:uFillTx/>
                <a:latin typeface="Open Sans"/>
                <a:ea typeface="Microsoft YaHei"/>
              </a:rPr>
              <a:t>муниципальный </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2060"/>
                </a:solidFill>
                <a:effectLst/>
                <a:uFillTx/>
                <a:latin typeface="Open Sans"/>
                <a:ea typeface="Microsoft YaHei"/>
              </a:rPr>
              <a:t> округ Смоленской</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2060"/>
                </a:solidFill>
                <a:effectLst/>
                <a:uFillTx/>
                <a:latin typeface="Open Sans"/>
                <a:ea typeface="Microsoft YaHei"/>
              </a:rPr>
              <a:t>области</a:t>
            </a:r>
            <a:endParaRPr lang="ru-RU" sz="1100" b="0" u="none" strike="noStrike">
              <a:solidFill>
                <a:srgbClr val="000000"/>
              </a:solidFill>
              <a:effectLst/>
              <a:uFillTx/>
              <a:latin typeface="Arial"/>
            </a:endParaRPr>
          </a:p>
        </p:txBody>
      </p:sp>
      <p:pic>
        <p:nvPicPr>
          <p:cNvPr id="241" name="Picture 18"/>
          <p:cNvPicPr/>
          <p:nvPr/>
        </p:nvPicPr>
        <p:blipFill>
          <a:blip r:embed="rId13"/>
          <a:stretch/>
        </p:blipFill>
        <p:spPr>
          <a:xfrm>
            <a:off x="233280" y="46080"/>
            <a:ext cx="498600" cy="857520"/>
          </a:xfrm>
          <a:prstGeom prst="rect">
            <a:avLst/>
          </a:prstGeom>
          <a:noFill/>
          <a:ln w="9360">
            <a:noFill/>
          </a:ln>
        </p:spPr>
      </p:pic>
      <p:pic>
        <p:nvPicPr>
          <p:cNvPr id="242" name="Picture 19"/>
          <p:cNvPicPr/>
          <p:nvPr/>
        </p:nvPicPr>
        <p:blipFill>
          <a:blip r:embed="rId14"/>
          <a:stretch/>
        </p:blipFill>
        <p:spPr>
          <a:xfrm>
            <a:off x="350640" y="4351320"/>
            <a:ext cx="2768760" cy="2340360"/>
          </a:xfrm>
          <a:prstGeom prst="rect">
            <a:avLst/>
          </a:prstGeom>
          <a:noFill/>
          <a:ln w="9360">
            <a:noFill/>
          </a:ln>
        </p:spPr>
      </p:pic>
      <p:pic>
        <p:nvPicPr>
          <p:cNvPr id="243" name="Picture 20"/>
          <p:cNvPicPr/>
          <p:nvPr/>
        </p:nvPicPr>
        <p:blipFill>
          <a:blip r:embed="rId15"/>
          <a:stretch/>
        </p:blipFill>
        <p:spPr>
          <a:xfrm>
            <a:off x="3179880" y="1622520"/>
            <a:ext cx="4526280" cy="5142240"/>
          </a:xfrm>
          <a:prstGeom prst="rect">
            <a:avLst/>
          </a:prstGeom>
          <a:noFill/>
          <a:ln w="9360">
            <a:noFill/>
          </a:ln>
        </p:spPr>
      </p:pic>
      <p:sp>
        <p:nvSpPr>
          <p:cNvPr id="244" name="Прямоугольник 20"/>
          <p:cNvSpPr/>
          <p:nvPr/>
        </p:nvSpPr>
        <p:spPr>
          <a:xfrm>
            <a:off x="765000" y="6977520"/>
            <a:ext cx="1655280" cy="157320"/>
          </a:xfrm>
          <a:prstGeom prst="rect">
            <a:avLst/>
          </a:prstGeom>
          <a:solidFill>
            <a:schemeClr val="bg1"/>
          </a:solidFill>
          <a:ln>
            <a:solidFill>
              <a:srgbClr val="FFFFFF"/>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defTabSz="914400">
              <a:lnSpc>
                <a:spcPct val="100000"/>
              </a:lnSpc>
            </a:pPr>
            <a:r>
              <a:rPr lang="ru-RU" sz="1200" b="0" u="none" strike="noStrike">
                <a:solidFill>
                  <a:srgbClr val="485A61"/>
                </a:solidFill>
                <a:effectLst/>
                <a:uFillTx/>
                <a:latin typeface="Arial"/>
                <a:ea typeface="DejaVu Sans"/>
              </a:rPr>
              <a:t>Министерство</a:t>
            </a:r>
            <a:endParaRPr lang="ru-RU" sz="1200" b="0" u="none" strike="noStrike">
              <a:solidFill>
                <a:srgbClr val="000000"/>
              </a:solidFill>
              <a:effectLst/>
              <a:uFillTx/>
              <a:latin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 name="Рисунок 57"/>
          <p:cNvPicPr/>
          <p:nvPr/>
        </p:nvPicPr>
        <p:blipFill>
          <a:blip r:embed="rId3">
            <a:lum bright="70000" contrast="-70000"/>
          </a:blip>
          <a:stretch/>
        </p:blipFill>
        <p:spPr>
          <a:xfrm>
            <a:off x="338040" y="3913200"/>
            <a:ext cx="2478240" cy="2557800"/>
          </a:xfrm>
          <a:prstGeom prst="rect">
            <a:avLst/>
          </a:prstGeom>
          <a:noFill/>
          <a:ln w="9360">
            <a:noFill/>
          </a:ln>
        </p:spPr>
      </p:pic>
      <p:pic>
        <p:nvPicPr>
          <p:cNvPr id="246" name="Рисунок 52"/>
          <p:cNvPicPr/>
          <p:nvPr/>
        </p:nvPicPr>
        <p:blipFill>
          <a:blip r:embed="rId4">
            <a:lum bright="70000" contrast="-70000"/>
          </a:blip>
          <a:stretch/>
        </p:blipFill>
        <p:spPr>
          <a:xfrm>
            <a:off x="4253040" y="1119960"/>
            <a:ext cx="2294280" cy="1364040"/>
          </a:xfrm>
          <a:prstGeom prst="rect">
            <a:avLst/>
          </a:prstGeom>
          <a:noFill/>
          <a:ln w="9360">
            <a:noFill/>
          </a:ln>
        </p:spPr>
      </p:pic>
      <p:pic>
        <p:nvPicPr>
          <p:cNvPr id="247" name="Рисунок 51"/>
          <p:cNvPicPr/>
          <p:nvPr/>
        </p:nvPicPr>
        <p:blipFill>
          <a:blip r:embed="rId4">
            <a:lum bright="70000" contrast="-70000"/>
          </a:blip>
          <a:stretch/>
        </p:blipFill>
        <p:spPr>
          <a:xfrm>
            <a:off x="952560" y="1119240"/>
            <a:ext cx="2294280" cy="1364040"/>
          </a:xfrm>
          <a:prstGeom prst="rect">
            <a:avLst/>
          </a:prstGeom>
          <a:noFill/>
          <a:ln w="9360">
            <a:noFill/>
          </a:ln>
        </p:spPr>
      </p:pic>
      <p:pic>
        <p:nvPicPr>
          <p:cNvPr id="248" name="Picture 2"/>
          <p:cNvPicPr/>
          <p:nvPr/>
        </p:nvPicPr>
        <p:blipFill>
          <a:blip r:embed="rId5"/>
          <a:stretch/>
        </p:blipFill>
        <p:spPr>
          <a:xfrm>
            <a:off x="2208240" y="2637000"/>
            <a:ext cx="1197720" cy="997560"/>
          </a:xfrm>
          <a:prstGeom prst="rect">
            <a:avLst/>
          </a:prstGeom>
          <a:noFill/>
          <a:ln w="9360">
            <a:noFill/>
          </a:ln>
        </p:spPr>
      </p:pic>
      <p:pic>
        <p:nvPicPr>
          <p:cNvPr id="249" name="Picture 3"/>
          <p:cNvPicPr/>
          <p:nvPr/>
        </p:nvPicPr>
        <p:blipFill>
          <a:blip r:embed="rId6"/>
          <a:stretch/>
        </p:blipFill>
        <p:spPr>
          <a:xfrm>
            <a:off x="2279520" y="155520"/>
            <a:ext cx="5274000" cy="762120"/>
          </a:xfrm>
          <a:prstGeom prst="rect">
            <a:avLst/>
          </a:prstGeom>
          <a:noFill/>
          <a:ln w="9360">
            <a:noFill/>
          </a:ln>
        </p:spPr>
      </p:pic>
      <p:sp>
        <p:nvSpPr>
          <p:cNvPr id="250" name="CustomShape 1"/>
          <p:cNvSpPr/>
          <p:nvPr/>
        </p:nvSpPr>
        <p:spPr>
          <a:xfrm>
            <a:off x="2279520" y="0"/>
            <a:ext cx="4998240" cy="9198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endParaRPr lang="ru-RU" sz="2000" b="0" u="none" strike="noStrike">
              <a:solidFill>
                <a:srgbClr val="000000"/>
              </a:solidFill>
              <a:effectLst/>
              <a:uFillTx/>
              <a:latin typeface="Arial"/>
            </a:endParaRPr>
          </a:p>
          <a:p>
            <a:pPr algn="ctr" defTabSz="914400">
              <a:lnSpc>
                <a:spcPct val="100000"/>
              </a:lnSpc>
            </a:pPr>
            <a:r>
              <a:rPr lang="ru-RU" sz="2000" b="0" u="none" strike="noStrike">
                <a:solidFill>
                  <a:srgbClr val="FFFFFF"/>
                </a:solidFill>
                <a:effectLst/>
                <a:uFillTx/>
                <a:latin typeface="Open Sans Semibold"/>
                <a:ea typeface="Microsoft YaHei"/>
              </a:rPr>
              <a:t>Социально-экономическое развитие</a:t>
            </a:r>
            <a:endParaRPr lang="ru-RU" sz="2000" b="0" u="none" strike="noStrike">
              <a:solidFill>
                <a:srgbClr val="000000"/>
              </a:solidFill>
              <a:effectLst/>
              <a:uFillTx/>
              <a:latin typeface="Arial"/>
            </a:endParaRPr>
          </a:p>
        </p:txBody>
      </p:sp>
      <p:sp>
        <p:nvSpPr>
          <p:cNvPr id="251" name="CustomShape 2"/>
          <p:cNvSpPr/>
          <p:nvPr/>
        </p:nvSpPr>
        <p:spPr>
          <a:xfrm>
            <a:off x="7259760" y="7189920"/>
            <a:ext cx="302040" cy="35892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1800" b="1" i="1" u="none" strike="noStrike">
                <a:solidFill>
                  <a:srgbClr val="339533"/>
                </a:solidFill>
                <a:effectLst/>
                <a:uFillTx/>
                <a:latin typeface="Open Sans Semibold"/>
                <a:ea typeface="Microsoft YaHei"/>
              </a:rPr>
              <a:t>6</a:t>
            </a:r>
            <a:endParaRPr lang="ru-RU" sz="1800" b="0" u="none" strike="noStrike">
              <a:solidFill>
                <a:srgbClr val="000000"/>
              </a:solidFill>
              <a:effectLst/>
              <a:uFillTx/>
              <a:latin typeface="Arial"/>
            </a:endParaRPr>
          </a:p>
        </p:txBody>
      </p:sp>
      <p:sp>
        <p:nvSpPr>
          <p:cNvPr id="252" name="CustomShape 3"/>
          <p:cNvSpPr/>
          <p:nvPr/>
        </p:nvSpPr>
        <p:spPr>
          <a:xfrm>
            <a:off x="968400" y="1244520"/>
            <a:ext cx="2257560" cy="10591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600" b="1" u="none" strike="noStrike">
                <a:solidFill>
                  <a:srgbClr val="007FAC"/>
                </a:solidFill>
                <a:effectLst/>
                <a:uFillTx/>
                <a:latin typeface="Open Sans Semibold"/>
                <a:ea typeface="Microsoft YaHei"/>
              </a:rPr>
              <a:t>Среднемесячная </a:t>
            </a:r>
            <a:endParaRPr lang="ru-RU" sz="1600" b="0" u="none" strike="noStrike">
              <a:solidFill>
                <a:srgbClr val="000000"/>
              </a:solidFill>
              <a:effectLst/>
              <a:uFillTx/>
              <a:latin typeface="Arial"/>
            </a:endParaRPr>
          </a:p>
          <a:p>
            <a:pPr algn="ctr" defTabSz="914400">
              <a:lnSpc>
                <a:spcPct val="100000"/>
              </a:lnSpc>
            </a:pPr>
            <a:r>
              <a:rPr lang="ru-RU" sz="1600" b="1" u="none" strike="noStrike">
                <a:solidFill>
                  <a:srgbClr val="007FAC"/>
                </a:solidFill>
                <a:effectLst/>
                <a:uFillTx/>
                <a:latin typeface="Open Sans Semibold"/>
                <a:ea typeface="Microsoft YaHei"/>
              </a:rPr>
              <a:t>заработная </a:t>
            </a:r>
            <a:endParaRPr lang="ru-RU" sz="1600" b="0" u="none" strike="noStrike">
              <a:solidFill>
                <a:srgbClr val="000000"/>
              </a:solidFill>
              <a:effectLst/>
              <a:uFillTx/>
              <a:latin typeface="Arial"/>
            </a:endParaRPr>
          </a:p>
          <a:p>
            <a:pPr algn="ctr" defTabSz="914400">
              <a:lnSpc>
                <a:spcPct val="100000"/>
              </a:lnSpc>
            </a:pPr>
            <a:r>
              <a:rPr lang="ru-RU" sz="1600" b="1" u="none" strike="noStrike">
                <a:solidFill>
                  <a:srgbClr val="007FAC"/>
                </a:solidFill>
                <a:effectLst/>
                <a:uFillTx/>
                <a:latin typeface="Open Sans Semibold"/>
                <a:ea typeface="Microsoft YaHei"/>
              </a:rPr>
              <a:t>плата </a:t>
            </a:r>
            <a:endParaRPr lang="ru-RU" sz="1600" b="0" u="none" strike="noStrike">
              <a:solidFill>
                <a:srgbClr val="000000"/>
              </a:solidFill>
              <a:effectLst/>
              <a:uFillTx/>
              <a:latin typeface="Arial"/>
            </a:endParaRPr>
          </a:p>
          <a:p>
            <a:pPr algn="ctr" defTabSz="914400">
              <a:lnSpc>
                <a:spcPct val="100000"/>
              </a:lnSpc>
            </a:pPr>
            <a:r>
              <a:rPr lang="ru-RU" sz="1600" b="1" u="none" strike="noStrike">
                <a:solidFill>
                  <a:srgbClr val="007FAC"/>
                </a:solidFill>
                <a:effectLst/>
                <a:uFillTx/>
                <a:latin typeface="Open Sans Semibold"/>
                <a:ea typeface="Microsoft YaHei"/>
              </a:rPr>
              <a:t>работников</a:t>
            </a:r>
            <a:endParaRPr lang="ru-RU" sz="1600" b="0" u="none" strike="noStrike">
              <a:solidFill>
                <a:srgbClr val="000000"/>
              </a:solidFill>
              <a:effectLst/>
              <a:uFillTx/>
              <a:latin typeface="Arial"/>
            </a:endParaRPr>
          </a:p>
        </p:txBody>
      </p:sp>
      <p:sp>
        <p:nvSpPr>
          <p:cNvPr id="253" name="CustomShape 4"/>
          <p:cNvSpPr/>
          <p:nvPr/>
        </p:nvSpPr>
        <p:spPr>
          <a:xfrm>
            <a:off x="4267440" y="1278720"/>
            <a:ext cx="2256120" cy="9082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800" b="0" u="none" strike="noStrike">
                <a:solidFill>
                  <a:srgbClr val="007FAC"/>
                </a:solidFill>
                <a:effectLst/>
                <a:uFillTx/>
                <a:latin typeface="Open Sans Semibold"/>
                <a:ea typeface="Microsoft YaHei"/>
              </a:rPr>
              <a:t>Оборот</a:t>
            </a:r>
            <a:endParaRPr lang="ru-RU" sz="1800" b="0" u="none" strike="noStrike">
              <a:solidFill>
                <a:srgbClr val="000000"/>
              </a:solidFill>
              <a:effectLst/>
              <a:uFillTx/>
              <a:latin typeface="Arial"/>
            </a:endParaRPr>
          </a:p>
          <a:p>
            <a:pPr algn="ctr" defTabSz="914400">
              <a:lnSpc>
                <a:spcPct val="100000"/>
              </a:lnSpc>
            </a:pPr>
            <a:r>
              <a:rPr lang="ru-RU" sz="1800" b="0" u="none" strike="noStrike">
                <a:solidFill>
                  <a:srgbClr val="007FAC"/>
                </a:solidFill>
                <a:effectLst/>
                <a:uFillTx/>
                <a:latin typeface="Open Sans Semibold"/>
                <a:ea typeface="Microsoft YaHei"/>
              </a:rPr>
              <a:t>розничной</a:t>
            </a:r>
            <a:endParaRPr lang="ru-RU" sz="1800" b="0" u="none" strike="noStrike">
              <a:solidFill>
                <a:srgbClr val="000000"/>
              </a:solidFill>
              <a:effectLst/>
              <a:uFillTx/>
              <a:latin typeface="Arial"/>
            </a:endParaRPr>
          </a:p>
          <a:p>
            <a:pPr algn="ctr" defTabSz="914400">
              <a:lnSpc>
                <a:spcPct val="100000"/>
              </a:lnSpc>
            </a:pPr>
            <a:r>
              <a:rPr lang="ru-RU" sz="1800" b="0" u="none" strike="noStrike">
                <a:solidFill>
                  <a:srgbClr val="007FAC"/>
                </a:solidFill>
                <a:effectLst/>
                <a:uFillTx/>
                <a:latin typeface="Open Sans Semibold"/>
                <a:ea typeface="Microsoft YaHei"/>
              </a:rPr>
              <a:t>торговли</a:t>
            </a:r>
            <a:endParaRPr lang="ru-RU" sz="1800" b="0" u="none" strike="noStrike">
              <a:solidFill>
                <a:srgbClr val="000000"/>
              </a:solidFill>
              <a:effectLst/>
              <a:uFillTx/>
              <a:latin typeface="Arial"/>
            </a:endParaRPr>
          </a:p>
        </p:txBody>
      </p:sp>
      <p:sp>
        <p:nvSpPr>
          <p:cNvPr id="254" name="CustomShape 5"/>
          <p:cNvSpPr/>
          <p:nvPr/>
        </p:nvSpPr>
        <p:spPr>
          <a:xfrm>
            <a:off x="2361600" y="2665080"/>
            <a:ext cx="915480" cy="8265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ru-RU" sz="1200" b="0" u="none" strike="noStrike">
              <a:solidFill>
                <a:srgbClr val="000000"/>
              </a:solidFill>
              <a:effectLst/>
              <a:uFillTx/>
              <a:latin typeface="Arial"/>
            </a:endParaRPr>
          </a:p>
        </p:txBody>
      </p:sp>
      <p:sp>
        <p:nvSpPr>
          <p:cNvPr id="255" name="CustomShape 6"/>
          <p:cNvSpPr/>
          <p:nvPr/>
        </p:nvSpPr>
        <p:spPr>
          <a:xfrm>
            <a:off x="2298960" y="2637000"/>
            <a:ext cx="1192680" cy="1069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100" b="0" u="none" strike="noStrike">
                <a:solidFill>
                  <a:srgbClr val="000000"/>
                </a:solidFill>
                <a:effectLst/>
                <a:uFillTx/>
                <a:latin typeface="Open Sans"/>
                <a:ea typeface="Microsoft YaHei"/>
              </a:rPr>
              <a:t>63 % к средне-</a:t>
            </a:r>
            <a:endParaRPr lang="ru-RU" sz="1100" b="0" u="none" strike="noStrike">
              <a:solidFill>
                <a:srgbClr val="000000"/>
              </a:solidFill>
              <a:effectLst/>
              <a:uFillTx/>
              <a:latin typeface="Arial"/>
            </a:endParaRPr>
          </a:p>
          <a:p>
            <a:pPr algn="ctr" defTabSz="914400">
              <a:lnSpc>
                <a:spcPct val="100000"/>
              </a:lnSpc>
            </a:pPr>
            <a:r>
              <a:rPr lang="ru-RU" sz="1100" b="0" u="none" strike="noStrike">
                <a:solidFill>
                  <a:srgbClr val="000000"/>
                </a:solidFill>
                <a:effectLst/>
                <a:uFillTx/>
                <a:latin typeface="Open Sans"/>
                <a:ea typeface="Microsoft YaHei"/>
              </a:rPr>
              <a:t>областному</a:t>
            </a:r>
            <a:endParaRPr lang="ru-RU" sz="1100" b="0" u="none" strike="noStrike">
              <a:solidFill>
                <a:srgbClr val="000000"/>
              </a:solidFill>
              <a:effectLst/>
              <a:uFillTx/>
              <a:latin typeface="Arial"/>
            </a:endParaRPr>
          </a:p>
          <a:p>
            <a:pPr algn="ctr" defTabSz="914400">
              <a:lnSpc>
                <a:spcPct val="100000"/>
              </a:lnSpc>
            </a:pPr>
            <a:r>
              <a:rPr lang="ru-RU" sz="1100" b="0" u="none" strike="noStrike">
                <a:solidFill>
                  <a:srgbClr val="000000"/>
                </a:solidFill>
                <a:effectLst/>
                <a:uFillTx/>
                <a:latin typeface="Open Sans"/>
                <a:ea typeface="Microsoft YaHei"/>
              </a:rPr>
              <a:t>уровню</a:t>
            </a:r>
            <a:endParaRPr lang="ru-RU" sz="1100" b="0" u="none" strike="noStrike">
              <a:solidFill>
                <a:srgbClr val="000000"/>
              </a:solidFill>
              <a:effectLst/>
              <a:uFillTx/>
              <a:latin typeface="Arial"/>
            </a:endParaRPr>
          </a:p>
        </p:txBody>
      </p:sp>
      <p:sp>
        <p:nvSpPr>
          <p:cNvPr id="256" name="CustomShape 7"/>
          <p:cNvSpPr/>
          <p:nvPr/>
        </p:nvSpPr>
        <p:spPr>
          <a:xfrm>
            <a:off x="1019160" y="2658960"/>
            <a:ext cx="1200600" cy="78624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algn="ctr" defTabSz="914400">
              <a:lnSpc>
                <a:spcPct val="100000"/>
              </a:lnSpc>
            </a:pPr>
            <a:r>
              <a:rPr lang="ru-RU" sz="2800" b="1" u="none" strike="noStrike">
                <a:solidFill>
                  <a:srgbClr val="1F4E79"/>
                </a:solidFill>
                <a:effectLst/>
                <a:uFillTx/>
                <a:latin typeface="Open Sans Semibold"/>
                <a:ea typeface="Microsoft YaHei"/>
              </a:rPr>
              <a:t>50,2</a:t>
            </a:r>
            <a:br>
              <a:rPr sz="1800"/>
            </a:br>
            <a:r>
              <a:rPr lang="ru-RU" sz="1800" b="0" u="none" strike="noStrike">
                <a:solidFill>
                  <a:srgbClr val="1F4E79"/>
                </a:solidFill>
                <a:effectLst/>
                <a:uFillTx/>
                <a:latin typeface="Open Sans"/>
                <a:ea typeface="Microsoft YaHei"/>
              </a:rPr>
              <a:t>тыс. руб.</a:t>
            </a:r>
            <a:r>
              <a:rPr lang="ru-RU" sz="1800" b="1" u="none" strike="noStrike">
                <a:solidFill>
                  <a:srgbClr val="1F4E79"/>
                </a:solidFill>
                <a:effectLst/>
                <a:uFillTx/>
                <a:latin typeface="Open Sans Semibold"/>
                <a:ea typeface="Microsoft YaHei"/>
              </a:rPr>
              <a:t> </a:t>
            </a:r>
            <a:endParaRPr lang="ru-RU" sz="1800" b="0" u="none" strike="noStrike">
              <a:solidFill>
                <a:srgbClr val="000000"/>
              </a:solidFill>
              <a:effectLst/>
              <a:uFillTx/>
              <a:latin typeface="Arial"/>
            </a:endParaRPr>
          </a:p>
        </p:txBody>
      </p:sp>
      <p:sp>
        <p:nvSpPr>
          <p:cNvPr id="257" name="CustomShape 8"/>
          <p:cNvSpPr/>
          <p:nvPr/>
        </p:nvSpPr>
        <p:spPr>
          <a:xfrm>
            <a:off x="4134600" y="2689200"/>
            <a:ext cx="1259280" cy="72432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algn="ctr" defTabSz="914400">
              <a:lnSpc>
                <a:spcPct val="100000"/>
              </a:lnSpc>
            </a:pPr>
            <a:r>
              <a:rPr lang="ru-RU" sz="2800" b="1" u="none" strike="noStrike">
                <a:solidFill>
                  <a:srgbClr val="1F4E79"/>
                </a:solidFill>
                <a:effectLst/>
                <a:uFillTx/>
                <a:latin typeface="Open Sans Semibold"/>
                <a:ea typeface="Microsoft YaHei"/>
              </a:rPr>
              <a:t>1227,7</a:t>
            </a:r>
            <a:endParaRPr lang="ru-RU" sz="2800" b="0" u="none" strike="noStrike">
              <a:solidFill>
                <a:srgbClr val="000000"/>
              </a:solidFill>
              <a:effectLst/>
              <a:uFillTx/>
              <a:latin typeface="Arial"/>
            </a:endParaRPr>
          </a:p>
          <a:p>
            <a:pPr algn="ctr" defTabSz="914400">
              <a:lnSpc>
                <a:spcPct val="100000"/>
              </a:lnSpc>
            </a:pPr>
            <a:r>
              <a:rPr lang="ru-RU" sz="1400" b="0" u="none" strike="noStrike">
                <a:solidFill>
                  <a:srgbClr val="1F4E79"/>
                </a:solidFill>
                <a:effectLst/>
                <a:uFillTx/>
                <a:latin typeface="Open Sans"/>
                <a:ea typeface="Microsoft YaHei"/>
              </a:rPr>
              <a:t>млн. руб.</a:t>
            </a:r>
            <a:endParaRPr lang="ru-RU" sz="1400" b="0" u="none" strike="noStrike">
              <a:solidFill>
                <a:srgbClr val="000000"/>
              </a:solidFill>
              <a:effectLst/>
              <a:uFillTx/>
              <a:latin typeface="Arial"/>
            </a:endParaRPr>
          </a:p>
        </p:txBody>
      </p:sp>
      <p:pic>
        <p:nvPicPr>
          <p:cNvPr id="258" name="Picture 19"/>
          <p:cNvPicPr/>
          <p:nvPr/>
        </p:nvPicPr>
        <p:blipFill>
          <a:blip r:embed="rId7"/>
          <a:stretch/>
        </p:blipFill>
        <p:spPr>
          <a:xfrm>
            <a:off x="561960" y="4340160"/>
            <a:ext cx="843120" cy="841680"/>
          </a:xfrm>
          <a:prstGeom prst="rect">
            <a:avLst/>
          </a:prstGeom>
          <a:noFill/>
          <a:ln w="9360">
            <a:noFill/>
          </a:ln>
        </p:spPr>
      </p:pic>
      <p:sp>
        <p:nvSpPr>
          <p:cNvPr id="259" name="CustomShape 9"/>
          <p:cNvSpPr/>
          <p:nvPr/>
        </p:nvSpPr>
        <p:spPr>
          <a:xfrm>
            <a:off x="471600" y="4062240"/>
            <a:ext cx="2586240" cy="2988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r>
              <a:rPr lang="ru-RU" sz="1400" b="0" u="none" strike="noStrike">
                <a:solidFill>
                  <a:srgbClr val="007FAC"/>
                </a:solidFill>
                <a:effectLst/>
                <a:uFillTx/>
                <a:latin typeface="Open Sans Semibold"/>
                <a:ea typeface="Microsoft YaHei"/>
              </a:rPr>
              <a:t>Уровень безработицы</a:t>
            </a:r>
            <a:endParaRPr lang="ru-RU" sz="1400" b="0" u="none" strike="noStrike">
              <a:solidFill>
                <a:srgbClr val="000000"/>
              </a:solidFill>
              <a:effectLst/>
              <a:uFillTx/>
              <a:latin typeface="Arial"/>
            </a:endParaRPr>
          </a:p>
        </p:txBody>
      </p:sp>
      <p:sp>
        <p:nvSpPr>
          <p:cNvPr id="260" name="CustomShape 10"/>
          <p:cNvSpPr/>
          <p:nvPr/>
        </p:nvSpPr>
        <p:spPr>
          <a:xfrm>
            <a:off x="544680" y="5262480"/>
            <a:ext cx="2249640" cy="724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400" b="0" u="none" strike="noStrike">
                <a:solidFill>
                  <a:srgbClr val="007FAC"/>
                </a:solidFill>
                <a:effectLst/>
                <a:uFillTx/>
                <a:latin typeface="Open Sans Semibold"/>
                <a:ea typeface="Microsoft YaHei"/>
              </a:rPr>
              <a:t>Численность </a:t>
            </a:r>
            <a:endParaRPr lang="ru-RU" sz="1400" b="0" u="none" strike="noStrike">
              <a:solidFill>
                <a:srgbClr val="000000"/>
              </a:solidFill>
              <a:effectLst/>
              <a:uFillTx/>
              <a:latin typeface="Arial"/>
            </a:endParaRPr>
          </a:p>
          <a:p>
            <a:pPr algn="ctr" defTabSz="914400">
              <a:lnSpc>
                <a:spcPct val="100000"/>
              </a:lnSpc>
            </a:pPr>
            <a:r>
              <a:rPr lang="ru-RU" sz="1400" b="0" u="none" strike="noStrike">
                <a:solidFill>
                  <a:srgbClr val="007FAC"/>
                </a:solidFill>
                <a:effectLst/>
                <a:uFillTx/>
                <a:latin typeface="Open Sans Semibold"/>
                <a:ea typeface="Microsoft YaHei"/>
              </a:rPr>
              <a:t>трудоспособного</a:t>
            </a:r>
            <a:endParaRPr lang="ru-RU" sz="1400" b="0" u="none" strike="noStrike">
              <a:solidFill>
                <a:srgbClr val="000000"/>
              </a:solidFill>
              <a:effectLst/>
              <a:uFillTx/>
              <a:latin typeface="Arial"/>
            </a:endParaRPr>
          </a:p>
          <a:p>
            <a:pPr algn="ctr" defTabSz="914400">
              <a:lnSpc>
                <a:spcPct val="100000"/>
              </a:lnSpc>
            </a:pPr>
            <a:r>
              <a:rPr lang="ru-RU" sz="1400" b="0" u="none" strike="noStrike">
                <a:solidFill>
                  <a:srgbClr val="007FAC"/>
                </a:solidFill>
                <a:effectLst/>
                <a:uFillTx/>
                <a:latin typeface="Open Sans Semibold"/>
                <a:ea typeface="Microsoft YaHei"/>
              </a:rPr>
              <a:t>населения</a:t>
            </a:r>
            <a:endParaRPr lang="ru-RU" sz="1400" b="0" u="none" strike="noStrike">
              <a:solidFill>
                <a:srgbClr val="000000"/>
              </a:solidFill>
              <a:effectLst/>
              <a:uFillTx/>
              <a:latin typeface="Arial"/>
            </a:endParaRPr>
          </a:p>
        </p:txBody>
      </p:sp>
      <p:sp>
        <p:nvSpPr>
          <p:cNvPr id="261" name="CustomShape 11"/>
          <p:cNvSpPr/>
          <p:nvPr/>
        </p:nvSpPr>
        <p:spPr>
          <a:xfrm>
            <a:off x="1589040" y="4537080"/>
            <a:ext cx="964080" cy="45108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2400" b="1" u="none" strike="noStrike">
                <a:solidFill>
                  <a:schemeClr val="accent1">
                    <a:lumMod val="75000"/>
                  </a:schemeClr>
                </a:solidFill>
                <a:effectLst/>
                <a:uFillTx/>
                <a:latin typeface="Open Sans"/>
                <a:ea typeface="Microsoft YaHei"/>
              </a:rPr>
              <a:t>1,08</a:t>
            </a:r>
            <a:r>
              <a:rPr lang="ru-RU" sz="2400" b="1" u="none" strike="noStrike">
                <a:solidFill>
                  <a:srgbClr val="1F4E79"/>
                </a:solidFill>
                <a:effectLst/>
                <a:uFillTx/>
                <a:latin typeface="Open Sans"/>
                <a:ea typeface="Microsoft YaHei"/>
              </a:rPr>
              <a:t> %</a:t>
            </a:r>
            <a:endParaRPr lang="ru-RU" sz="2400" b="0" u="none" strike="noStrike">
              <a:solidFill>
                <a:srgbClr val="000000"/>
              </a:solidFill>
              <a:effectLst/>
              <a:uFillTx/>
              <a:latin typeface="Arial"/>
            </a:endParaRPr>
          </a:p>
        </p:txBody>
      </p:sp>
      <p:sp>
        <p:nvSpPr>
          <p:cNvPr id="262" name="CustomShape 12"/>
          <p:cNvSpPr/>
          <p:nvPr/>
        </p:nvSpPr>
        <p:spPr>
          <a:xfrm>
            <a:off x="776160" y="5961240"/>
            <a:ext cx="1784520" cy="38916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2000" b="1" u="none" strike="noStrike">
                <a:solidFill>
                  <a:schemeClr val="accent1">
                    <a:lumMod val="75000"/>
                  </a:schemeClr>
                </a:solidFill>
                <a:effectLst/>
                <a:uFillTx/>
                <a:latin typeface="Open Sans"/>
                <a:ea typeface="Microsoft YaHei"/>
              </a:rPr>
              <a:t>6,2 </a:t>
            </a:r>
            <a:r>
              <a:rPr lang="ru-RU" sz="2000" b="1" u="none" strike="noStrike">
                <a:solidFill>
                  <a:srgbClr val="1F4E79"/>
                </a:solidFill>
                <a:effectLst/>
                <a:uFillTx/>
                <a:latin typeface="Open Sans"/>
                <a:ea typeface="Microsoft YaHei"/>
              </a:rPr>
              <a:t>тыс. чел.</a:t>
            </a:r>
            <a:endParaRPr lang="ru-RU" sz="2000" b="0" u="none" strike="noStrike">
              <a:solidFill>
                <a:srgbClr val="000000"/>
              </a:solidFill>
              <a:effectLst/>
              <a:uFillTx/>
              <a:latin typeface="Arial"/>
            </a:endParaRPr>
          </a:p>
        </p:txBody>
      </p:sp>
      <p:pic>
        <p:nvPicPr>
          <p:cNvPr id="263" name="Picture 42"/>
          <p:cNvPicPr/>
          <p:nvPr/>
        </p:nvPicPr>
        <p:blipFill>
          <a:blip r:embed="rId8"/>
          <a:stretch/>
        </p:blipFill>
        <p:spPr>
          <a:xfrm>
            <a:off x="4831560" y="2884320"/>
            <a:ext cx="360" cy="387720"/>
          </a:xfrm>
          <a:prstGeom prst="rect">
            <a:avLst/>
          </a:prstGeom>
          <a:noFill/>
          <a:ln w="9360">
            <a:noFill/>
          </a:ln>
        </p:spPr>
      </p:pic>
      <p:sp>
        <p:nvSpPr>
          <p:cNvPr id="264" name="CustomShape 13"/>
          <p:cNvSpPr/>
          <p:nvPr/>
        </p:nvSpPr>
        <p:spPr>
          <a:xfrm>
            <a:off x="838080" y="155520"/>
            <a:ext cx="1141560" cy="90720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1100" b="0" u="none" strike="noStrike">
                <a:solidFill>
                  <a:srgbClr val="002060"/>
                </a:solidFill>
                <a:effectLst/>
                <a:uFillTx/>
                <a:latin typeface="Open Sans"/>
                <a:ea typeface="Microsoft YaHei"/>
              </a:rPr>
              <a:t>Демидовский </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2060"/>
                </a:solidFill>
                <a:effectLst/>
                <a:uFillTx/>
                <a:latin typeface="Open Sans"/>
                <a:ea typeface="Microsoft YaHei"/>
              </a:rPr>
              <a:t>муниципальный </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2060"/>
                </a:solidFill>
                <a:effectLst/>
                <a:uFillTx/>
                <a:latin typeface="Open Sans"/>
                <a:ea typeface="Microsoft YaHei"/>
              </a:rPr>
              <a:t>округ Смоленской</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2060"/>
                </a:solidFill>
                <a:effectLst/>
                <a:uFillTx/>
                <a:latin typeface="Open Sans"/>
                <a:ea typeface="Microsoft YaHei"/>
              </a:rPr>
              <a:t>области</a:t>
            </a:r>
            <a:endParaRPr lang="ru-RU" sz="1100" b="0" u="none" strike="noStrike">
              <a:solidFill>
                <a:srgbClr val="000000"/>
              </a:solidFill>
              <a:effectLst/>
              <a:uFillTx/>
              <a:latin typeface="Arial"/>
            </a:endParaRPr>
          </a:p>
        </p:txBody>
      </p:sp>
      <p:pic>
        <p:nvPicPr>
          <p:cNvPr id="265" name="Picture 47"/>
          <p:cNvPicPr/>
          <p:nvPr/>
        </p:nvPicPr>
        <p:blipFill>
          <a:blip r:embed="rId9"/>
          <a:stretch/>
        </p:blipFill>
        <p:spPr>
          <a:xfrm>
            <a:off x="233280" y="46080"/>
            <a:ext cx="498600" cy="857520"/>
          </a:xfrm>
          <a:prstGeom prst="rect">
            <a:avLst/>
          </a:prstGeom>
          <a:noFill/>
          <a:ln w="9360">
            <a:noFill/>
          </a:ln>
        </p:spPr>
      </p:pic>
      <p:pic>
        <p:nvPicPr>
          <p:cNvPr id="266" name="Рисунок 55"/>
          <p:cNvPicPr/>
          <p:nvPr/>
        </p:nvPicPr>
        <p:blipFill>
          <a:blip r:embed="rId10">
            <a:lum bright="70000" contrast="-70000"/>
          </a:blip>
          <a:stretch/>
        </p:blipFill>
        <p:spPr>
          <a:xfrm>
            <a:off x="2109600" y="2880000"/>
            <a:ext cx="187560" cy="390960"/>
          </a:xfrm>
          <a:prstGeom prst="rect">
            <a:avLst/>
          </a:prstGeom>
          <a:noFill/>
          <a:ln w="9360">
            <a:noFill/>
          </a:ln>
        </p:spPr>
      </p:pic>
      <p:pic>
        <p:nvPicPr>
          <p:cNvPr id="267" name="Picture 2"/>
          <p:cNvPicPr/>
          <p:nvPr/>
        </p:nvPicPr>
        <p:blipFill>
          <a:blip r:embed="rId5"/>
          <a:stretch/>
        </p:blipFill>
        <p:spPr>
          <a:xfrm>
            <a:off x="5539680" y="2575080"/>
            <a:ext cx="983160" cy="997200"/>
          </a:xfrm>
          <a:prstGeom prst="rect">
            <a:avLst/>
          </a:prstGeom>
          <a:noFill/>
          <a:ln w="9360">
            <a:noFill/>
          </a:ln>
        </p:spPr>
      </p:pic>
      <p:sp>
        <p:nvSpPr>
          <p:cNvPr id="268" name="CustomShape 14"/>
          <p:cNvSpPr/>
          <p:nvPr/>
        </p:nvSpPr>
        <p:spPr>
          <a:xfrm>
            <a:off x="5610960" y="2717640"/>
            <a:ext cx="925920" cy="6660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r>
              <a:rPr lang="ru-RU" sz="1400" b="0" u="none" strike="noStrike">
                <a:solidFill>
                  <a:srgbClr val="000000"/>
                </a:solidFill>
                <a:effectLst/>
                <a:uFillTx/>
                <a:latin typeface="Open Sans"/>
                <a:ea typeface="Microsoft YaHei"/>
              </a:rPr>
              <a:t>110%</a:t>
            </a:r>
            <a:r>
              <a:rPr lang="ru-RU" sz="1100" b="0" u="none" strike="noStrike">
                <a:solidFill>
                  <a:srgbClr val="000000"/>
                </a:solidFill>
                <a:effectLst/>
                <a:uFillTx/>
                <a:latin typeface="Open Sans"/>
                <a:ea typeface="Microsoft YaHei"/>
              </a:rPr>
              <a:t> к уровню 2024 года</a:t>
            </a:r>
            <a:endParaRPr lang="ru-RU" sz="1100" b="0" u="none" strike="noStrike">
              <a:solidFill>
                <a:srgbClr val="000000"/>
              </a:solidFill>
              <a:effectLst/>
              <a:uFillTx/>
              <a:latin typeface="Arial"/>
            </a:endParaRPr>
          </a:p>
        </p:txBody>
      </p:sp>
      <p:pic>
        <p:nvPicPr>
          <p:cNvPr id="269" name="Рисунок 55"/>
          <p:cNvPicPr/>
          <p:nvPr/>
        </p:nvPicPr>
        <p:blipFill>
          <a:blip r:embed="rId10">
            <a:lum bright="70000" contrast="-70000"/>
          </a:blip>
          <a:stretch/>
        </p:blipFill>
        <p:spPr>
          <a:xfrm>
            <a:off x="5397840" y="2880000"/>
            <a:ext cx="211320" cy="390960"/>
          </a:xfrm>
          <a:prstGeom prst="rect">
            <a:avLst/>
          </a:prstGeom>
          <a:noFill/>
          <a:ln w="9360">
            <a:noFill/>
          </a:ln>
        </p:spPr>
      </p:pic>
      <p:sp>
        <p:nvSpPr>
          <p:cNvPr id="270" name="CustomShape 15"/>
          <p:cNvSpPr/>
          <p:nvPr/>
        </p:nvSpPr>
        <p:spPr>
          <a:xfrm>
            <a:off x="3088440" y="4073400"/>
            <a:ext cx="2697840" cy="36216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1800" b="0" u="none" strike="noStrike">
                <a:solidFill>
                  <a:srgbClr val="59C0D5"/>
                </a:solidFill>
                <a:effectLst/>
                <a:uFillTx/>
                <a:latin typeface="Open Sans Semibold"/>
                <a:ea typeface="Open Sans Semibold"/>
              </a:rPr>
              <a:t>Динамика отчислений</a:t>
            </a:r>
            <a:endParaRPr lang="ru-RU" sz="1800" b="0" u="none" strike="noStrike">
              <a:solidFill>
                <a:srgbClr val="000000"/>
              </a:solidFill>
              <a:effectLst/>
              <a:uFillTx/>
              <a:latin typeface="Arial"/>
            </a:endParaRPr>
          </a:p>
        </p:txBody>
      </p:sp>
      <p:pic>
        <p:nvPicPr>
          <p:cNvPr id="271" name="Рисунок 57"/>
          <p:cNvPicPr/>
          <p:nvPr/>
        </p:nvPicPr>
        <p:blipFill>
          <a:blip r:embed="rId11"/>
          <a:stretch/>
        </p:blipFill>
        <p:spPr>
          <a:xfrm>
            <a:off x="2862000" y="4455000"/>
            <a:ext cx="3888720" cy="47160"/>
          </a:xfrm>
          <a:prstGeom prst="rect">
            <a:avLst/>
          </a:prstGeom>
          <a:noFill/>
          <a:ln w="0">
            <a:noFill/>
          </a:ln>
        </p:spPr>
      </p:pic>
      <p:pic>
        <p:nvPicPr>
          <p:cNvPr id="272" name="Рисунок 58"/>
          <p:cNvPicPr/>
          <p:nvPr/>
        </p:nvPicPr>
        <p:blipFill>
          <a:blip r:embed="rId12"/>
          <a:stretch/>
        </p:blipFill>
        <p:spPr>
          <a:xfrm>
            <a:off x="2997360" y="4590720"/>
            <a:ext cx="1317600" cy="324000"/>
          </a:xfrm>
          <a:prstGeom prst="rect">
            <a:avLst/>
          </a:prstGeom>
          <a:noFill/>
          <a:ln w="0">
            <a:noFill/>
          </a:ln>
        </p:spPr>
      </p:pic>
      <p:sp>
        <p:nvSpPr>
          <p:cNvPr id="273" name="CustomShape 16"/>
          <p:cNvSpPr/>
          <p:nvPr/>
        </p:nvSpPr>
        <p:spPr>
          <a:xfrm>
            <a:off x="2997360" y="4589640"/>
            <a:ext cx="1288080" cy="3312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600" b="1" u="none" strike="noStrike">
                <a:solidFill>
                  <a:srgbClr val="FFFFFF"/>
                </a:solidFill>
                <a:effectLst/>
                <a:uFillTx/>
                <a:latin typeface="Open Sans"/>
                <a:ea typeface="Open Sans"/>
              </a:rPr>
              <a:t>2024 год</a:t>
            </a:r>
            <a:endParaRPr lang="ru-RU" sz="1600" b="0" u="none" strike="noStrike">
              <a:solidFill>
                <a:srgbClr val="000000"/>
              </a:solidFill>
              <a:effectLst/>
              <a:uFillTx/>
              <a:latin typeface="Arial"/>
            </a:endParaRPr>
          </a:p>
        </p:txBody>
      </p:sp>
      <p:sp>
        <p:nvSpPr>
          <p:cNvPr id="274" name="CustomShape 17"/>
          <p:cNvSpPr/>
          <p:nvPr/>
        </p:nvSpPr>
        <p:spPr>
          <a:xfrm>
            <a:off x="2855520" y="4952160"/>
            <a:ext cx="1644480" cy="30096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1400" b="1" u="none" strike="noStrike">
                <a:solidFill>
                  <a:srgbClr val="007FAC"/>
                </a:solidFill>
                <a:effectLst/>
                <a:uFillTx/>
                <a:latin typeface="Open Sans"/>
                <a:ea typeface="Open Sans"/>
              </a:rPr>
              <a:t>Объем доходов</a:t>
            </a:r>
            <a:endParaRPr lang="ru-RU" sz="1400" b="0" u="none" strike="noStrike">
              <a:solidFill>
                <a:srgbClr val="000000"/>
              </a:solidFill>
              <a:effectLst/>
              <a:uFillTx/>
              <a:latin typeface="Arial"/>
            </a:endParaRPr>
          </a:p>
        </p:txBody>
      </p:sp>
      <p:sp>
        <p:nvSpPr>
          <p:cNvPr id="275" name="CustomShape 18"/>
          <p:cNvSpPr/>
          <p:nvPr/>
        </p:nvSpPr>
        <p:spPr>
          <a:xfrm>
            <a:off x="2859120" y="5630760"/>
            <a:ext cx="1728360" cy="30096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1400" b="1" u="none" strike="noStrike">
                <a:solidFill>
                  <a:srgbClr val="007FAC"/>
                </a:solidFill>
                <a:effectLst/>
                <a:uFillTx/>
                <a:latin typeface="Open Sans"/>
                <a:ea typeface="Open Sans"/>
              </a:rPr>
              <a:t>Объем расходов</a:t>
            </a:r>
            <a:endParaRPr lang="ru-RU" sz="1400" b="0" u="none" strike="noStrike">
              <a:solidFill>
                <a:srgbClr val="000000"/>
              </a:solidFill>
              <a:effectLst/>
              <a:uFillTx/>
              <a:latin typeface="Arial"/>
            </a:endParaRPr>
          </a:p>
        </p:txBody>
      </p:sp>
      <p:pic>
        <p:nvPicPr>
          <p:cNvPr id="276" name="Рисунок 62"/>
          <p:cNvPicPr/>
          <p:nvPr/>
        </p:nvPicPr>
        <p:blipFill>
          <a:blip r:embed="rId12"/>
          <a:stretch/>
        </p:blipFill>
        <p:spPr>
          <a:xfrm>
            <a:off x="3002040" y="5208480"/>
            <a:ext cx="1346760" cy="497520"/>
          </a:xfrm>
          <a:prstGeom prst="rect">
            <a:avLst/>
          </a:prstGeom>
          <a:noFill/>
          <a:ln w="0">
            <a:noFill/>
          </a:ln>
        </p:spPr>
      </p:pic>
      <p:pic>
        <p:nvPicPr>
          <p:cNvPr id="277" name="Рисунок 63"/>
          <p:cNvPicPr/>
          <p:nvPr/>
        </p:nvPicPr>
        <p:blipFill>
          <a:blip r:embed="rId12"/>
          <a:stretch/>
        </p:blipFill>
        <p:spPr>
          <a:xfrm>
            <a:off x="2994120" y="5851440"/>
            <a:ext cx="1317600" cy="426240"/>
          </a:xfrm>
          <a:prstGeom prst="rect">
            <a:avLst/>
          </a:prstGeom>
          <a:noFill/>
          <a:ln w="0">
            <a:noFill/>
          </a:ln>
        </p:spPr>
      </p:pic>
      <p:sp>
        <p:nvSpPr>
          <p:cNvPr id="278" name="CustomShape 19"/>
          <p:cNvSpPr/>
          <p:nvPr/>
        </p:nvSpPr>
        <p:spPr>
          <a:xfrm>
            <a:off x="2987280" y="5208480"/>
            <a:ext cx="1361520" cy="426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200" b="1" u="none" strike="noStrike">
                <a:solidFill>
                  <a:srgbClr val="FFFFFF"/>
                </a:solidFill>
                <a:effectLst/>
                <a:uFillTx/>
                <a:latin typeface="Open Sans"/>
                <a:ea typeface="Open Sans"/>
              </a:rPr>
              <a:t>910,6 млн.</a:t>
            </a:r>
            <a:endParaRPr lang="ru-RU" sz="1200" b="0" u="none" strike="noStrike">
              <a:solidFill>
                <a:srgbClr val="000000"/>
              </a:solidFill>
              <a:effectLst/>
              <a:uFillTx/>
              <a:latin typeface="Arial"/>
            </a:endParaRPr>
          </a:p>
          <a:p>
            <a:pPr algn="ctr" defTabSz="914400">
              <a:lnSpc>
                <a:spcPct val="100000"/>
              </a:lnSpc>
            </a:pPr>
            <a:r>
              <a:rPr lang="ru-RU" sz="1200" b="1" u="none" strike="noStrike">
                <a:solidFill>
                  <a:srgbClr val="FFFFFF"/>
                </a:solidFill>
                <a:effectLst/>
                <a:uFillTx/>
                <a:latin typeface="Open Sans"/>
                <a:ea typeface="Open Sans"/>
              </a:rPr>
              <a:t> руб.</a:t>
            </a:r>
            <a:endParaRPr lang="ru-RU" sz="1200" b="0" u="none" strike="noStrike">
              <a:solidFill>
                <a:srgbClr val="000000"/>
              </a:solidFill>
              <a:effectLst/>
              <a:uFillTx/>
              <a:latin typeface="Arial"/>
            </a:endParaRPr>
          </a:p>
        </p:txBody>
      </p:sp>
      <p:pic>
        <p:nvPicPr>
          <p:cNvPr id="279" name="Рисунок 65"/>
          <p:cNvPicPr/>
          <p:nvPr/>
        </p:nvPicPr>
        <p:blipFill>
          <a:blip r:embed="rId12"/>
          <a:stretch/>
        </p:blipFill>
        <p:spPr>
          <a:xfrm>
            <a:off x="4505760" y="4605840"/>
            <a:ext cx="2059560" cy="324000"/>
          </a:xfrm>
          <a:prstGeom prst="rect">
            <a:avLst/>
          </a:prstGeom>
          <a:noFill/>
          <a:ln w="0">
            <a:noFill/>
          </a:ln>
        </p:spPr>
      </p:pic>
      <p:pic>
        <p:nvPicPr>
          <p:cNvPr id="280" name="Рисунок 66"/>
          <p:cNvPicPr/>
          <p:nvPr/>
        </p:nvPicPr>
        <p:blipFill>
          <a:blip r:embed="rId13"/>
          <a:stretch/>
        </p:blipFill>
        <p:spPr>
          <a:xfrm>
            <a:off x="4525560" y="5276160"/>
            <a:ext cx="2054520" cy="324000"/>
          </a:xfrm>
          <a:prstGeom prst="rect">
            <a:avLst/>
          </a:prstGeom>
          <a:noFill/>
          <a:ln w="0">
            <a:noFill/>
          </a:ln>
        </p:spPr>
      </p:pic>
      <p:pic>
        <p:nvPicPr>
          <p:cNvPr id="281" name="Рисунок 67"/>
          <p:cNvPicPr/>
          <p:nvPr/>
        </p:nvPicPr>
        <p:blipFill>
          <a:blip r:embed="rId13"/>
          <a:stretch/>
        </p:blipFill>
        <p:spPr>
          <a:xfrm>
            <a:off x="4523400" y="5943600"/>
            <a:ext cx="2054520" cy="324000"/>
          </a:xfrm>
          <a:prstGeom prst="rect">
            <a:avLst/>
          </a:prstGeom>
          <a:noFill/>
          <a:ln w="0">
            <a:noFill/>
          </a:ln>
        </p:spPr>
      </p:pic>
      <p:sp>
        <p:nvSpPr>
          <p:cNvPr id="282" name="CustomShape 20"/>
          <p:cNvSpPr/>
          <p:nvPr/>
        </p:nvSpPr>
        <p:spPr>
          <a:xfrm>
            <a:off x="4495680" y="4584240"/>
            <a:ext cx="2072880" cy="3312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600" b="1" u="none" strike="noStrike">
                <a:solidFill>
                  <a:srgbClr val="FFFFFF"/>
                </a:solidFill>
                <a:effectLst/>
                <a:uFillTx/>
                <a:latin typeface="Open Sans"/>
                <a:ea typeface="Open Sans"/>
              </a:rPr>
              <a:t>2025 год</a:t>
            </a:r>
            <a:endParaRPr lang="ru-RU" sz="1600" b="0" u="none" strike="noStrike">
              <a:solidFill>
                <a:srgbClr val="000000"/>
              </a:solidFill>
              <a:effectLst/>
              <a:uFillTx/>
              <a:latin typeface="Arial"/>
            </a:endParaRPr>
          </a:p>
        </p:txBody>
      </p:sp>
      <p:sp>
        <p:nvSpPr>
          <p:cNvPr id="283" name="CustomShape 21"/>
          <p:cNvSpPr/>
          <p:nvPr/>
        </p:nvSpPr>
        <p:spPr>
          <a:xfrm>
            <a:off x="3011400" y="5851440"/>
            <a:ext cx="1308240" cy="569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200" b="1" u="none" strike="noStrike">
                <a:solidFill>
                  <a:srgbClr val="FFFFFF"/>
                </a:solidFill>
                <a:effectLst/>
                <a:uFillTx/>
                <a:latin typeface="Open Sans"/>
                <a:ea typeface="Open Sans"/>
              </a:rPr>
              <a:t>916 млн. руб.</a:t>
            </a:r>
            <a:endParaRPr lang="ru-RU" sz="1200" b="0" u="none" strike="noStrike">
              <a:solidFill>
                <a:srgbClr val="000000"/>
              </a:solidFill>
              <a:effectLst/>
              <a:uFillTx/>
              <a:latin typeface="Arial"/>
            </a:endParaRPr>
          </a:p>
        </p:txBody>
      </p:sp>
      <p:sp>
        <p:nvSpPr>
          <p:cNvPr id="284" name="CustomShape 22"/>
          <p:cNvSpPr/>
          <p:nvPr/>
        </p:nvSpPr>
        <p:spPr>
          <a:xfrm>
            <a:off x="4518000" y="5283720"/>
            <a:ext cx="2029320" cy="3009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en-US" sz="1400" b="1" u="none" strike="noStrike">
                <a:solidFill>
                  <a:srgbClr val="FFFFFF"/>
                </a:solidFill>
                <a:effectLst/>
                <a:uFillTx/>
                <a:latin typeface="Open Sans"/>
                <a:ea typeface="Open Sans"/>
              </a:rPr>
              <a:t>&lt; </a:t>
            </a:r>
            <a:r>
              <a:rPr lang="ru-RU" sz="1400" b="1" u="none" strike="noStrike">
                <a:solidFill>
                  <a:srgbClr val="FFFFFF"/>
                </a:solidFill>
                <a:effectLst/>
                <a:uFillTx/>
                <a:latin typeface="Open Sans"/>
                <a:ea typeface="Open Sans"/>
              </a:rPr>
              <a:t>на 75,3 млн. руб.</a:t>
            </a:r>
            <a:endParaRPr lang="ru-RU" sz="1400" b="0" u="none" strike="noStrike">
              <a:solidFill>
                <a:srgbClr val="000000"/>
              </a:solidFill>
              <a:effectLst/>
              <a:uFillTx/>
              <a:latin typeface="Arial"/>
            </a:endParaRPr>
          </a:p>
        </p:txBody>
      </p:sp>
      <p:sp>
        <p:nvSpPr>
          <p:cNvPr id="285" name="CustomShape 23"/>
          <p:cNvSpPr/>
          <p:nvPr/>
        </p:nvSpPr>
        <p:spPr>
          <a:xfrm>
            <a:off x="4518000" y="5951160"/>
            <a:ext cx="2029320" cy="3009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en-US" sz="1400" b="1" u="none" strike="noStrike">
                <a:solidFill>
                  <a:srgbClr val="FFFFFF"/>
                </a:solidFill>
                <a:effectLst/>
                <a:uFillTx/>
                <a:latin typeface="Open Sans"/>
                <a:ea typeface="Open Sans"/>
              </a:rPr>
              <a:t>&lt;</a:t>
            </a:r>
            <a:r>
              <a:rPr lang="ru-RU" sz="1400" b="1" u="none" strike="noStrike">
                <a:solidFill>
                  <a:srgbClr val="FFFFFF"/>
                </a:solidFill>
                <a:effectLst/>
                <a:uFillTx/>
                <a:latin typeface="Open Sans"/>
                <a:ea typeface="Open Sans"/>
              </a:rPr>
              <a:t> на 74,2 млн. руб.</a:t>
            </a:r>
            <a:endParaRPr lang="ru-RU" sz="1400" b="0" u="none" strike="noStrike">
              <a:solidFill>
                <a:srgbClr val="000000"/>
              </a:solidFill>
              <a:effectLst/>
              <a:uFillTx/>
              <a:latin typeface="Arial"/>
            </a:endParaRPr>
          </a:p>
        </p:txBody>
      </p:sp>
      <p:pic>
        <p:nvPicPr>
          <p:cNvPr id="286" name="Рисунок 72"/>
          <p:cNvPicPr/>
          <p:nvPr/>
        </p:nvPicPr>
        <p:blipFill>
          <a:blip r:embed="rId14"/>
          <a:stretch/>
        </p:blipFill>
        <p:spPr>
          <a:xfrm>
            <a:off x="5935680" y="3779280"/>
            <a:ext cx="678240" cy="678240"/>
          </a:xfrm>
          <a:prstGeom prst="rect">
            <a:avLst/>
          </a:prstGeom>
          <a:noFill/>
          <a:ln w="0">
            <a:noFill/>
          </a:ln>
        </p:spPr>
      </p:pic>
      <p:sp>
        <p:nvSpPr>
          <p:cNvPr id="287" name="Прямоугольник 43"/>
          <p:cNvSpPr/>
          <p:nvPr/>
        </p:nvSpPr>
        <p:spPr>
          <a:xfrm>
            <a:off x="765000" y="6977520"/>
            <a:ext cx="1655280" cy="157320"/>
          </a:xfrm>
          <a:prstGeom prst="rect">
            <a:avLst/>
          </a:prstGeom>
          <a:solidFill>
            <a:schemeClr val="bg1"/>
          </a:solidFill>
          <a:ln>
            <a:solidFill>
              <a:srgbClr val="FFFFFF"/>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defTabSz="914400">
              <a:lnSpc>
                <a:spcPct val="100000"/>
              </a:lnSpc>
            </a:pPr>
            <a:r>
              <a:rPr lang="ru-RU" sz="1200" b="0" u="none" strike="noStrike">
                <a:solidFill>
                  <a:srgbClr val="485A61"/>
                </a:solidFill>
                <a:effectLst/>
                <a:uFillTx/>
                <a:latin typeface="Arial"/>
                <a:ea typeface="DejaVu Sans"/>
              </a:rPr>
              <a:t>Министерство</a:t>
            </a:r>
            <a:endParaRPr lang="ru-RU" sz="1200" b="0" u="none" strike="noStrike">
              <a:solidFill>
                <a:srgbClr val="000000"/>
              </a:solidFill>
              <a:effectLst/>
              <a:uFillTx/>
              <a:latin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8" name="Picture 22"/>
          <p:cNvPicPr/>
          <p:nvPr/>
        </p:nvPicPr>
        <p:blipFill>
          <a:blip r:embed="rId3"/>
          <a:srcRect l="19639" t="3299" r="17540" b="43880"/>
          <a:stretch/>
        </p:blipFill>
        <p:spPr>
          <a:xfrm>
            <a:off x="2279520" y="4780080"/>
            <a:ext cx="1140480" cy="1149120"/>
          </a:xfrm>
          <a:prstGeom prst="rect">
            <a:avLst/>
          </a:prstGeom>
          <a:noFill/>
          <a:ln w="0">
            <a:noFill/>
          </a:ln>
        </p:spPr>
      </p:pic>
      <p:pic>
        <p:nvPicPr>
          <p:cNvPr id="289" name="Рисунок 33"/>
          <p:cNvPicPr/>
          <p:nvPr/>
        </p:nvPicPr>
        <p:blipFill>
          <a:blip r:embed="rId4">
            <a:lum bright="70000" contrast="-70000"/>
          </a:blip>
          <a:stretch/>
        </p:blipFill>
        <p:spPr>
          <a:xfrm>
            <a:off x="2765520" y="1103400"/>
            <a:ext cx="4548600" cy="443160"/>
          </a:xfrm>
          <a:prstGeom prst="rect">
            <a:avLst/>
          </a:prstGeom>
          <a:noFill/>
          <a:ln w="9360">
            <a:noFill/>
          </a:ln>
        </p:spPr>
      </p:pic>
      <p:pic>
        <p:nvPicPr>
          <p:cNvPr id="290" name="Рисунок 31"/>
          <p:cNvPicPr/>
          <p:nvPr/>
        </p:nvPicPr>
        <p:blipFill>
          <a:blip r:embed="rId5">
            <a:lum bright="70000" contrast="-70000"/>
          </a:blip>
          <a:stretch/>
        </p:blipFill>
        <p:spPr>
          <a:xfrm>
            <a:off x="271440" y="1116000"/>
            <a:ext cx="2316600" cy="692280"/>
          </a:xfrm>
          <a:prstGeom prst="rect">
            <a:avLst/>
          </a:prstGeom>
          <a:noFill/>
          <a:ln w="9360">
            <a:noFill/>
          </a:ln>
        </p:spPr>
      </p:pic>
      <p:pic>
        <p:nvPicPr>
          <p:cNvPr id="291" name="Picture 2"/>
          <p:cNvPicPr/>
          <p:nvPr/>
        </p:nvPicPr>
        <p:blipFill>
          <a:blip r:embed="rId6"/>
          <a:stretch/>
        </p:blipFill>
        <p:spPr>
          <a:xfrm>
            <a:off x="2279520" y="155520"/>
            <a:ext cx="4926600" cy="762120"/>
          </a:xfrm>
          <a:prstGeom prst="rect">
            <a:avLst/>
          </a:prstGeom>
          <a:noFill/>
          <a:ln w="9360">
            <a:noFill/>
          </a:ln>
        </p:spPr>
      </p:pic>
      <p:sp>
        <p:nvSpPr>
          <p:cNvPr id="292" name="CustomShape 1"/>
          <p:cNvSpPr/>
          <p:nvPr/>
        </p:nvSpPr>
        <p:spPr>
          <a:xfrm>
            <a:off x="2060640" y="318960"/>
            <a:ext cx="5492880" cy="4510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2400" b="0" u="none" strike="noStrike">
                <a:solidFill>
                  <a:srgbClr val="FFFFFF"/>
                </a:solidFill>
                <a:effectLst/>
                <a:uFillTx/>
                <a:latin typeface="Open Sans Semibold"/>
                <a:ea typeface="Microsoft YaHei"/>
              </a:rPr>
              <a:t>Инвестиции</a:t>
            </a:r>
            <a:endParaRPr lang="ru-RU" sz="2400" b="0" u="none" strike="noStrike">
              <a:solidFill>
                <a:srgbClr val="000000"/>
              </a:solidFill>
              <a:effectLst/>
              <a:uFillTx/>
              <a:latin typeface="Arial"/>
            </a:endParaRPr>
          </a:p>
        </p:txBody>
      </p:sp>
      <p:sp>
        <p:nvSpPr>
          <p:cNvPr id="293" name="CustomShape 2"/>
          <p:cNvSpPr/>
          <p:nvPr/>
        </p:nvSpPr>
        <p:spPr>
          <a:xfrm>
            <a:off x="7259760" y="7189920"/>
            <a:ext cx="302040" cy="35748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1800" b="1" i="1" u="none" strike="noStrike">
                <a:solidFill>
                  <a:srgbClr val="339533"/>
                </a:solidFill>
                <a:effectLst/>
                <a:uFillTx/>
                <a:latin typeface="Open Sans Semibold"/>
                <a:ea typeface="Microsoft YaHei"/>
              </a:rPr>
              <a:t>7</a:t>
            </a:r>
            <a:endParaRPr lang="ru-RU" sz="1800" b="0" u="none" strike="noStrike">
              <a:solidFill>
                <a:srgbClr val="000000"/>
              </a:solidFill>
              <a:effectLst/>
              <a:uFillTx/>
              <a:latin typeface="Arial"/>
            </a:endParaRPr>
          </a:p>
        </p:txBody>
      </p:sp>
      <p:sp>
        <p:nvSpPr>
          <p:cNvPr id="294" name="CustomShape 3"/>
          <p:cNvSpPr/>
          <p:nvPr/>
        </p:nvSpPr>
        <p:spPr>
          <a:xfrm>
            <a:off x="2868480" y="1170000"/>
            <a:ext cx="4383360" cy="2970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400" b="1" u="none" strike="noStrike">
                <a:solidFill>
                  <a:srgbClr val="245776"/>
                </a:solidFill>
                <a:effectLst/>
                <a:uFillTx/>
                <a:latin typeface="Open Sans"/>
                <a:ea typeface="Microsoft YaHei"/>
              </a:rPr>
              <a:t>Структура инвестиций в основной капитал</a:t>
            </a:r>
            <a:endParaRPr lang="ru-RU" sz="1400" b="0" u="none" strike="noStrike">
              <a:solidFill>
                <a:srgbClr val="000000"/>
              </a:solidFill>
              <a:effectLst/>
              <a:uFillTx/>
              <a:latin typeface="Arial"/>
            </a:endParaRPr>
          </a:p>
        </p:txBody>
      </p:sp>
      <p:sp>
        <p:nvSpPr>
          <p:cNvPr id="295" name="CustomShape 4"/>
          <p:cNvSpPr/>
          <p:nvPr/>
        </p:nvSpPr>
        <p:spPr>
          <a:xfrm>
            <a:off x="270000" y="1206360"/>
            <a:ext cx="2314800" cy="5115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400" b="1" u="none" strike="noStrike">
                <a:solidFill>
                  <a:srgbClr val="245776"/>
                </a:solidFill>
                <a:effectLst/>
                <a:uFillTx/>
                <a:latin typeface="Open Sans"/>
                <a:ea typeface="Microsoft YaHei"/>
              </a:rPr>
              <a:t>Объем инвестиций в основной капитал</a:t>
            </a:r>
            <a:endParaRPr lang="ru-RU" sz="1400" b="0" u="none" strike="noStrike">
              <a:solidFill>
                <a:srgbClr val="000000"/>
              </a:solidFill>
              <a:effectLst/>
              <a:uFillTx/>
              <a:latin typeface="Arial"/>
            </a:endParaRPr>
          </a:p>
        </p:txBody>
      </p:sp>
      <p:sp>
        <p:nvSpPr>
          <p:cNvPr id="296" name="CustomShape 5"/>
          <p:cNvSpPr/>
          <p:nvPr/>
        </p:nvSpPr>
        <p:spPr>
          <a:xfrm>
            <a:off x="646200" y="1901880"/>
            <a:ext cx="1292400" cy="3891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r>
              <a:rPr lang="ru-RU" sz="2000" b="1" u="none" strike="noStrike">
                <a:solidFill>
                  <a:srgbClr val="00C0CC"/>
                </a:solidFill>
                <a:effectLst/>
                <a:uFillTx/>
                <a:latin typeface="Open Sans"/>
                <a:ea typeface="Microsoft YaHei"/>
              </a:rPr>
              <a:t>501,1  </a:t>
            </a:r>
            <a:endParaRPr lang="ru-RU" sz="2000" b="0" u="none" strike="noStrike">
              <a:solidFill>
                <a:srgbClr val="000000"/>
              </a:solidFill>
              <a:effectLst/>
              <a:uFillTx/>
              <a:latin typeface="Arial"/>
            </a:endParaRPr>
          </a:p>
        </p:txBody>
      </p:sp>
      <p:sp>
        <p:nvSpPr>
          <p:cNvPr id="297" name="CustomShape 6"/>
          <p:cNvSpPr/>
          <p:nvPr/>
        </p:nvSpPr>
        <p:spPr>
          <a:xfrm>
            <a:off x="636480" y="1971720"/>
            <a:ext cx="2426400" cy="3290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600" b="0" u="none" strike="noStrike">
                <a:solidFill>
                  <a:srgbClr val="2FFBE8"/>
                </a:solidFill>
                <a:effectLst/>
                <a:uFillTx/>
                <a:latin typeface="Open Sans"/>
                <a:ea typeface="Microsoft YaHei"/>
              </a:rPr>
              <a:t>      </a:t>
            </a:r>
            <a:r>
              <a:rPr lang="ru-RU" sz="1600" b="1" u="none" strike="noStrike">
                <a:solidFill>
                  <a:srgbClr val="00B0F0"/>
                </a:solidFill>
                <a:effectLst/>
                <a:uFillTx/>
                <a:latin typeface="Open Sans"/>
                <a:ea typeface="Microsoft YaHei"/>
              </a:rPr>
              <a:t>млн. руб.</a:t>
            </a:r>
            <a:endParaRPr lang="ru-RU" sz="1600" b="0" u="none" strike="noStrike">
              <a:solidFill>
                <a:srgbClr val="000000"/>
              </a:solidFill>
              <a:effectLst/>
              <a:uFillTx/>
              <a:latin typeface="Arial"/>
            </a:endParaRPr>
          </a:p>
          <a:p>
            <a:pPr algn="ctr" defTabSz="914400">
              <a:lnSpc>
                <a:spcPct val="100000"/>
              </a:lnSpc>
            </a:pPr>
            <a:r>
              <a:rPr lang="ru-RU" sz="1600" b="0" u="none" strike="noStrike">
                <a:solidFill>
                  <a:srgbClr val="2FFBE8"/>
                </a:solidFill>
                <a:effectLst/>
                <a:uFillTx/>
                <a:latin typeface="Open Sans"/>
                <a:ea typeface="Microsoft YaHei"/>
              </a:rPr>
              <a:t> </a:t>
            </a:r>
            <a:endParaRPr lang="ru-RU" sz="1600" b="0" u="none" strike="noStrike">
              <a:solidFill>
                <a:srgbClr val="000000"/>
              </a:solidFill>
              <a:effectLst/>
              <a:uFillTx/>
              <a:latin typeface="Arial"/>
            </a:endParaRPr>
          </a:p>
        </p:txBody>
      </p:sp>
      <p:pic>
        <p:nvPicPr>
          <p:cNvPr id="298" name="Picture 10"/>
          <p:cNvPicPr/>
          <p:nvPr/>
        </p:nvPicPr>
        <p:blipFill>
          <a:blip r:embed="rId7"/>
          <a:stretch/>
        </p:blipFill>
        <p:spPr>
          <a:xfrm>
            <a:off x="263520" y="2381400"/>
            <a:ext cx="2327400" cy="59040"/>
          </a:xfrm>
          <a:prstGeom prst="rect">
            <a:avLst/>
          </a:prstGeom>
          <a:noFill/>
          <a:ln w="9360">
            <a:noFill/>
          </a:ln>
        </p:spPr>
      </p:pic>
      <p:pic>
        <p:nvPicPr>
          <p:cNvPr id="299" name="Picture 11"/>
          <p:cNvPicPr/>
          <p:nvPr/>
        </p:nvPicPr>
        <p:blipFill>
          <a:blip r:embed="rId8"/>
          <a:stretch/>
        </p:blipFill>
        <p:spPr>
          <a:xfrm>
            <a:off x="246240" y="2692440"/>
            <a:ext cx="889200" cy="881280"/>
          </a:xfrm>
          <a:prstGeom prst="rect">
            <a:avLst/>
          </a:prstGeom>
          <a:noFill/>
          <a:ln w="9360">
            <a:noFill/>
          </a:ln>
        </p:spPr>
      </p:pic>
      <p:sp>
        <p:nvSpPr>
          <p:cNvPr id="300" name="CustomShape 7"/>
          <p:cNvSpPr/>
          <p:nvPr/>
        </p:nvSpPr>
        <p:spPr>
          <a:xfrm>
            <a:off x="281160" y="2793960"/>
            <a:ext cx="1130760" cy="6940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r>
              <a:rPr lang="ru-RU" sz="4000" b="1" u="none" strike="noStrike">
                <a:solidFill>
                  <a:srgbClr val="FFFFFF"/>
                </a:solidFill>
                <a:effectLst/>
                <a:uFillTx/>
                <a:latin typeface="Open Sans"/>
                <a:ea typeface="Microsoft YaHei"/>
              </a:rPr>
              <a:t>10</a:t>
            </a:r>
            <a:endParaRPr lang="ru-RU" sz="4000" b="0" u="none" strike="noStrike">
              <a:solidFill>
                <a:srgbClr val="000000"/>
              </a:solidFill>
              <a:effectLst/>
              <a:uFillTx/>
              <a:latin typeface="Arial"/>
            </a:endParaRPr>
          </a:p>
        </p:txBody>
      </p:sp>
      <p:sp>
        <p:nvSpPr>
          <p:cNvPr id="301" name="CustomShape 8"/>
          <p:cNvSpPr/>
          <p:nvPr/>
        </p:nvSpPr>
        <p:spPr>
          <a:xfrm>
            <a:off x="1138320" y="2763720"/>
            <a:ext cx="1856160" cy="724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r>
              <a:rPr lang="ru-RU" sz="1400" b="1" u="none" strike="noStrike">
                <a:solidFill>
                  <a:srgbClr val="245776"/>
                </a:solidFill>
                <a:effectLst/>
                <a:uFillTx/>
                <a:latin typeface="Open Sans"/>
                <a:ea typeface="Microsoft YaHei"/>
              </a:rPr>
              <a:t>Реализующихся инвестиционных проектов</a:t>
            </a:r>
            <a:endParaRPr lang="ru-RU" sz="1400" b="0" u="none" strike="noStrike">
              <a:solidFill>
                <a:srgbClr val="000000"/>
              </a:solidFill>
              <a:effectLst/>
              <a:uFillTx/>
              <a:latin typeface="Arial"/>
            </a:endParaRPr>
          </a:p>
        </p:txBody>
      </p:sp>
      <p:sp>
        <p:nvSpPr>
          <p:cNvPr id="302" name="CustomShape 9"/>
          <p:cNvSpPr/>
          <p:nvPr/>
        </p:nvSpPr>
        <p:spPr>
          <a:xfrm>
            <a:off x="-109440" y="3780000"/>
            <a:ext cx="2784600" cy="8449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200" b="0" u="none" strike="noStrike">
                <a:solidFill>
                  <a:srgbClr val="000000"/>
                </a:solidFill>
                <a:effectLst/>
                <a:uFillTx/>
                <a:latin typeface="Open Sans"/>
                <a:ea typeface="Microsoft YaHei"/>
              </a:rPr>
              <a:t>«Строительство </a:t>
            </a:r>
            <a:endParaRPr lang="ru-RU" sz="1200" b="0" u="none" strike="noStrike">
              <a:solidFill>
                <a:srgbClr val="000000"/>
              </a:solidFill>
              <a:effectLst/>
              <a:uFillTx/>
              <a:latin typeface="Arial"/>
            </a:endParaRPr>
          </a:p>
          <a:p>
            <a:pPr algn="ctr" defTabSz="914400">
              <a:lnSpc>
                <a:spcPct val="100000"/>
              </a:lnSpc>
            </a:pPr>
            <a:r>
              <a:rPr lang="ru-RU" sz="1200" b="0" u="none" strike="noStrike">
                <a:solidFill>
                  <a:srgbClr val="000000"/>
                </a:solidFill>
                <a:effectLst/>
                <a:uFillTx/>
                <a:latin typeface="Open Sans"/>
                <a:ea typeface="Microsoft YaHei"/>
              </a:rPr>
              <a:t>мясо-молочного </a:t>
            </a:r>
            <a:endParaRPr lang="ru-RU" sz="1200" b="0" u="none" strike="noStrike">
              <a:solidFill>
                <a:srgbClr val="000000"/>
              </a:solidFill>
              <a:effectLst/>
              <a:uFillTx/>
              <a:latin typeface="Arial"/>
            </a:endParaRPr>
          </a:p>
          <a:p>
            <a:pPr algn="ctr" defTabSz="914400">
              <a:lnSpc>
                <a:spcPct val="100000"/>
              </a:lnSpc>
            </a:pPr>
            <a:r>
              <a:rPr lang="ru-RU" sz="1200" b="0" u="none" strike="noStrike">
                <a:solidFill>
                  <a:srgbClr val="000000"/>
                </a:solidFill>
                <a:effectLst/>
                <a:uFillTx/>
                <a:latin typeface="Open Sans"/>
                <a:ea typeface="Microsoft YaHei"/>
              </a:rPr>
              <a:t>комплекса»</a:t>
            </a:r>
            <a:endParaRPr lang="ru-RU" sz="1200" b="0" u="none" strike="noStrike">
              <a:solidFill>
                <a:srgbClr val="000000"/>
              </a:solidFill>
              <a:effectLst/>
              <a:uFillTx/>
              <a:latin typeface="Arial"/>
            </a:endParaRPr>
          </a:p>
          <a:p>
            <a:pPr algn="ctr" defTabSz="914400">
              <a:lnSpc>
                <a:spcPct val="100000"/>
              </a:lnSpc>
            </a:pPr>
            <a:r>
              <a:rPr lang="ru-RU" sz="1400" b="1" u="none" strike="noStrike">
                <a:solidFill>
                  <a:srgbClr val="0085B8"/>
                </a:solidFill>
                <a:effectLst/>
                <a:uFillTx/>
                <a:latin typeface="Open Sans"/>
                <a:ea typeface="Microsoft YaHei"/>
              </a:rPr>
              <a:t>302 млн. руб.</a:t>
            </a:r>
            <a:endParaRPr lang="ru-RU" sz="1400" b="0" u="none" strike="noStrike">
              <a:solidFill>
                <a:srgbClr val="000000"/>
              </a:solidFill>
              <a:effectLst/>
              <a:uFillTx/>
              <a:latin typeface="Arial"/>
            </a:endParaRPr>
          </a:p>
        </p:txBody>
      </p:sp>
      <p:sp>
        <p:nvSpPr>
          <p:cNvPr id="303" name="CustomShape 10"/>
          <p:cNvSpPr/>
          <p:nvPr/>
        </p:nvSpPr>
        <p:spPr>
          <a:xfrm>
            <a:off x="838080" y="155520"/>
            <a:ext cx="1105200" cy="75420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1100" b="0" u="none" strike="noStrike">
                <a:solidFill>
                  <a:srgbClr val="002060"/>
                </a:solidFill>
                <a:effectLst/>
                <a:uFillTx/>
                <a:latin typeface="Open Sans"/>
                <a:ea typeface="Microsoft YaHei"/>
              </a:rPr>
              <a:t>Демидовский</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2060"/>
                </a:solidFill>
                <a:effectLst/>
                <a:uFillTx/>
                <a:latin typeface="Open Sans"/>
                <a:ea typeface="Microsoft YaHei"/>
              </a:rPr>
              <a:t>муниципальный </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2060"/>
                </a:solidFill>
                <a:effectLst/>
                <a:uFillTx/>
                <a:latin typeface="Open Sans"/>
                <a:ea typeface="Microsoft YaHei"/>
              </a:rPr>
              <a:t>округ Смоленской</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2060"/>
                </a:solidFill>
                <a:effectLst/>
                <a:uFillTx/>
                <a:latin typeface="Open Sans"/>
                <a:ea typeface="Microsoft YaHei"/>
              </a:rPr>
              <a:t>области</a:t>
            </a:r>
            <a:endParaRPr lang="ru-RU" sz="1100" b="0" u="none" strike="noStrike">
              <a:solidFill>
                <a:srgbClr val="000000"/>
              </a:solidFill>
              <a:effectLst/>
              <a:uFillTx/>
              <a:latin typeface="Arial"/>
            </a:endParaRPr>
          </a:p>
        </p:txBody>
      </p:sp>
      <p:sp>
        <p:nvSpPr>
          <p:cNvPr id="304" name="CustomShape 11"/>
          <p:cNvSpPr/>
          <p:nvPr/>
        </p:nvSpPr>
        <p:spPr>
          <a:xfrm>
            <a:off x="-41400" y="4992840"/>
            <a:ext cx="2098800" cy="6624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200" b="0" u="none" strike="noStrike">
                <a:solidFill>
                  <a:srgbClr val="000000"/>
                </a:solidFill>
                <a:effectLst/>
                <a:uFillTx/>
                <a:latin typeface="Open Sans"/>
                <a:ea typeface="Microsoft YaHei"/>
              </a:rPr>
              <a:t>«Строительство агро-усадьбы»</a:t>
            </a:r>
            <a:endParaRPr lang="ru-RU" sz="1200" b="0" u="none" strike="noStrike">
              <a:solidFill>
                <a:srgbClr val="000000"/>
              </a:solidFill>
              <a:effectLst/>
              <a:uFillTx/>
              <a:latin typeface="Arial"/>
            </a:endParaRPr>
          </a:p>
          <a:p>
            <a:pPr algn="ctr" defTabSz="914400">
              <a:lnSpc>
                <a:spcPct val="100000"/>
              </a:lnSpc>
            </a:pPr>
            <a:r>
              <a:rPr lang="ru-RU" sz="1400" b="1" u="none" strike="noStrike">
                <a:solidFill>
                  <a:srgbClr val="0085B8"/>
                </a:solidFill>
                <a:effectLst/>
                <a:uFillTx/>
                <a:latin typeface="Open Sans"/>
                <a:ea typeface="Microsoft YaHei"/>
              </a:rPr>
              <a:t>6 млн. руб.</a:t>
            </a:r>
            <a:endParaRPr lang="ru-RU" sz="1400" b="0" u="none" strike="noStrike">
              <a:solidFill>
                <a:srgbClr val="000000"/>
              </a:solidFill>
              <a:effectLst/>
              <a:uFillTx/>
              <a:latin typeface="Arial"/>
            </a:endParaRPr>
          </a:p>
        </p:txBody>
      </p:sp>
      <p:sp>
        <p:nvSpPr>
          <p:cNvPr id="305" name="CustomShape 12"/>
          <p:cNvSpPr/>
          <p:nvPr/>
        </p:nvSpPr>
        <p:spPr>
          <a:xfrm>
            <a:off x="81000" y="6070680"/>
            <a:ext cx="2784600" cy="6624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200" b="0" u="none" strike="noStrike">
                <a:solidFill>
                  <a:srgbClr val="000000"/>
                </a:solidFill>
                <a:effectLst/>
                <a:uFillTx/>
                <a:latin typeface="Open Sans"/>
                <a:ea typeface="Microsoft YaHei"/>
              </a:rPr>
              <a:t>Гостиничный комплекс </a:t>
            </a:r>
            <a:endParaRPr lang="ru-RU" sz="1200" b="0" u="none" strike="noStrike">
              <a:solidFill>
                <a:srgbClr val="000000"/>
              </a:solidFill>
              <a:effectLst/>
              <a:uFillTx/>
              <a:latin typeface="Arial"/>
            </a:endParaRPr>
          </a:p>
          <a:p>
            <a:pPr algn="ctr" defTabSz="914400">
              <a:lnSpc>
                <a:spcPct val="100000"/>
              </a:lnSpc>
            </a:pPr>
            <a:r>
              <a:rPr lang="ru-RU" sz="1200" b="0" u="none" strike="noStrike">
                <a:solidFill>
                  <a:srgbClr val="000000"/>
                </a:solidFill>
                <a:effectLst/>
                <a:uFillTx/>
                <a:latin typeface="Open Sans"/>
                <a:ea typeface="Microsoft YaHei"/>
              </a:rPr>
              <a:t>«Адмирал»</a:t>
            </a:r>
            <a:endParaRPr lang="ru-RU" sz="1200" b="0" u="none" strike="noStrike">
              <a:solidFill>
                <a:srgbClr val="000000"/>
              </a:solidFill>
              <a:effectLst/>
              <a:uFillTx/>
              <a:latin typeface="Arial"/>
            </a:endParaRPr>
          </a:p>
          <a:p>
            <a:pPr algn="ctr" defTabSz="914400">
              <a:lnSpc>
                <a:spcPct val="100000"/>
              </a:lnSpc>
            </a:pPr>
            <a:r>
              <a:rPr lang="ru-RU" sz="1400" b="1" u="none" strike="noStrike">
                <a:solidFill>
                  <a:srgbClr val="0085B8"/>
                </a:solidFill>
                <a:effectLst/>
                <a:uFillTx/>
                <a:latin typeface="Open Sans"/>
                <a:ea typeface="Microsoft YaHei"/>
              </a:rPr>
              <a:t>45 млн. руб.</a:t>
            </a:r>
            <a:endParaRPr lang="ru-RU" sz="1400" b="0" u="none" strike="noStrike">
              <a:solidFill>
                <a:srgbClr val="000000"/>
              </a:solidFill>
              <a:effectLst/>
              <a:uFillTx/>
              <a:latin typeface="Arial"/>
            </a:endParaRPr>
          </a:p>
        </p:txBody>
      </p:sp>
      <p:pic>
        <p:nvPicPr>
          <p:cNvPr id="306" name="Picture 23"/>
          <p:cNvPicPr/>
          <p:nvPr/>
        </p:nvPicPr>
        <p:blipFill>
          <a:blip r:embed="rId9"/>
          <a:stretch/>
        </p:blipFill>
        <p:spPr>
          <a:xfrm>
            <a:off x="233280" y="46080"/>
            <a:ext cx="498600" cy="857520"/>
          </a:xfrm>
          <a:prstGeom prst="rect">
            <a:avLst/>
          </a:prstGeom>
          <a:noFill/>
          <a:ln w="9360">
            <a:noFill/>
          </a:ln>
        </p:spPr>
      </p:pic>
      <p:pic>
        <p:nvPicPr>
          <p:cNvPr id="307" name="Picture 21"/>
          <p:cNvPicPr/>
          <p:nvPr/>
        </p:nvPicPr>
        <p:blipFill>
          <a:blip r:embed="rId10"/>
          <a:stretch/>
        </p:blipFill>
        <p:spPr>
          <a:xfrm>
            <a:off x="2465280" y="5522760"/>
            <a:ext cx="1213200" cy="1209960"/>
          </a:xfrm>
          <a:prstGeom prst="rect">
            <a:avLst/>
          </a:prstGeom>
          <a:noFill/>
          <a:ln w="9360">
            <a:noFill/>
          </a:ln>
        </p:spPr>
      </p:pic>
      <p:graphicFrame>
        <p:nvGraphicFramePr>
          <p:cNvPr id="308" name="Диаграмма 24"/>
          <p:cNvGraphicFramePr/>
          <p:nvPr/>
        </p:nvGraphicFramePr>
        <p:xfrm>
          <a:off x="3351240" y="493560"/>
          <a:ext cx="4483800" cy="5833800"/>
        </p:xfrm>
        <a:graphic>
          <a:graphicData uri="http://schemas.openxmlformats.org/drawingml/2006/chart">
            <c:chart xmlns:c="http://schemas.openxmlformats.org/drawingml/2006/chart" xmlns:r="http://schemas.openxmlformats.org/officeDocument/2006/relationships" r:id="rId11"/>
          </a:graphicData>
        </a:graphic>
      </p:graphicFrame>
      <p:pic>
        <p:nvPicPr>
          <p:cNvPr id="309" name="Picture 29"/>
          <p:cNvPicPr/>
          <p:nvPr/>
        </p:nvPicPr>
        <p:blipFill>
          <a:blip r:embed="rId12"/>
          <a:stretch/>
        </p:blipFill>
        <p:spPr>
          <a:xfrm>
            <a:off x="2225520" y="3898800"/>
            <a:ext cx="1203480" cy="1202040"/>
          </a:xfrm>
          <a:prstGeom prst="rect">
            <a:avLst/>
          </a:prstGeom>
          <a:noFill/>
          <a:ln w="9360">
            <a:noFill/>
          </a:ln>
        </p:spPr>
      </p:pic>
      <p:sp>
        <p:nvSpPr>
          <p:cNvPr id="310" name="Прямоугольник 23"/>
          <p:cNvSpPr/>
          <p:nvPr/>
        </p:nvSpPr>
        <p:spPr>
          <a:xfrm>
            <a:off x="765000" y="6977520"/>
            <a:ext cx="1655280" cy="157320"/>
          </a:xfrm>
          <a:prstGeom prst="rect">
            <a:avLst/>
          </a:prstGeom>
          <a:solidFill>
            <a:schemeClr val="bg1"/>
          </a:solidFill>
          <a:ln>
            <a:solidFill>
              <a:srgbClr val="FFFFFF"/>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defTabSz="914400">
              <a:lnSpc>
                <a:spcPct val="100000"/>
              </a:lnSpc>
            </a:pPr>
            <a:r>
              <a:rPr lang="ru-RU" sz="1200" b="0" u="none" strike="noStrike">
                <a:solidFill>
                  <a:srgbClr val="485A61"/>
                </a:solidFill>
                <a:effectLst/>
                <a:uFillTx/>
                <a:latin typeface="Arial"/>
                <a:ea typeface="DejaVu Sans"/>
              </a:rPr>
              <a:t>Министерство</a:t>
            </a:r>
            <a:endParaRPr lang="ru-RU" sz="1200" b="0" u="none" strike="noStrike">
              <a:solidFill>
                <a:srgbClr val="000000"/>
              </a:solidFill>
              <a:effectLst/>
              <a:uFillTx/>
              <a:latin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1" name="Рисунок 21"/>
          <p:cNvPicPr/>
          <p:nvPr/>
        </p:nvPicPr>
        <p:blipFill>
          <a:blip r:embed="rId3">
            <a:lum bright="70000" contrast="-70000"/>
          </a:blip>
          <a:stretch/>
        </p:blipFill>
        <p:spPr>
          <a:xfrm>
            <a:off x="0" y="1008000"/>
            <a:ext cx="7556760" cy="438480"/>
          </a:xfrm>
          <a:prstGeom prst="rect">
            <a:avLst/>
          </a:prstGeom>
          <a:noFill/>
          <a:ln w="9360">
            <a:noFill/>
          </a:ln>
        </p:spPr>
      </p:pic>
      <p:pic>
        <p:nvPicPr>
          <p:cNvPr id="312" name="Picture 1"/>
          <p:cNvPicPr/>
          <p:nvPr/>
        </p:nvPicPr>
        <p:blipFill>
          <a:blip r:embed="rId4"/>
          <a:stretch/>
        </p:blipFill>
        <p:spPr>
          <a:xfrm>
            <a:off x="0" y="5208480"/>
            <a:ext cx="5864400" cy="1170360"/>
          </a:xfrm>
          <a:prstGeom prst="rect">
            <a:avLst/>
          </a:prstGeom>
          <a:noFill/>
          <a:ln w="12600" cap="rnd">
            <a:solidFill>
              <a:srgbClr val="78A45A"/>
            </a:solidFill>
            <a:prstDash val="lgDash"/>
            <a:round/>
          </a:ln>
        </p:spPr>
      </p:pic>
      <p:pic>
        <p:nvPicPr>
          <p:cNvPr id="313" name="Picture 2"/>
          <p:cNvPicPr/>
          <p:nvPr/>
        </p:nvPicPr>
        <p:blipFill>
          <a:blip r:embed="rId4"/>
          <a:stretch/>
        </p:blipFill>
        <p:spPr>
          <a:xfrm>
            <a:off x="1689120" y="3541680"/>
            <a:ext cx="5864400" cy="1119600"/>
          </a:xfrm>
          <a:prstGeom prst="rect">
            <a:avLst/>
          </a:prstGeom>
          <a:noFill/>
          <a:ln w="12600" cap="rnd">
            <a:solidFill>
              <a:srgbClr val="2765C1"/>
            </a:solidFill>
            <a:prstDash val="lgDash"/>
            <a:round/>
          </a:ln>
        </p:spPr>
      </p:pic>
      <p:pic>
        <p:nvPicPr>
          <p:cNvPr id="314" name="Picture 3"/>
          <p:cNvPicPr/>
          <p:nvPr/>
        </p:nvPicPr>
        <p:blipFill>
          <a:blip r:embed="rId5"/>
          <a:stretch/>
        </p:blipFill>
        <p:spPr>
          <a:xfrm>
            <a:off x="0" y="1963800"/>
            <a:ext cx="5864400" cy="1065600"/>
          </a:xfrm>
          <a:prstGeom prst="rect">
            <a:avLst/>
          </a:prstGeom>
          <a:noFill/>
          <a:ln w="12600" cap="rnd">
            <a:solidFill>
              <a:srgbClr val="6FCECE"/>
            </a:solidFill>
            <a:prstDash val="lgDash"/>
            <a:round/>
          </a:ln>
        </p:spPr>
      </p:pic>
      <p:pic>
        <p:nvPicPr>
          <p:cNvPr id="315" name="Picture 4"/>
          <p:cNvPicPr/>
          <p:nvPr/>
        </p:nvPicPr>
        <p:blipFill>
          <a:blip r:embed="rId6"/>
          <a:stretch/>
        </p:blipFill>
        <p:spPr>
          <a:xfrm>
            <a:off x="2351160" y="155520"/>
            <a:ext cx="5202360" cy="762120"/>
          </a:xfrm>
          <a:prstGeom prst="rect">
            <a:avLst/>
          </a:prstGeom>
          <a:noFill/>
          <a:ln w="9360">
            <a:noFill/>
          </a:ln>
        </p:spPr>
      </p:pic>
      <p:sp>
        <p:nvSpPr>
          <p:cNvPr id="316" name="CustomShape 1"/>
          <p:cNvSpPr/>
          <p:nvPr/>
        </p:nvSpPr>
        <p:spPr>
          <a:xfrm>
            <a:off x="2060640" y="318960"/>
            <a:ext cx="5492880" cy="4510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2400" b="0" u="none" strike="noStrike">
                <a:solidFill>
                  <a:srgbClr val="FFFFFF"/>
                </a:solidFill>
                <a:effectLst/>
                <a:uFillTx/>
                <a:latin typeface="Open Sans Semibold"/>
                <a:ea typeface="Microsoft YaHei"/>
              </a:rPr>
              <a:t>Инвестиционный потенциал</a:t>
            </a:r>
            <a:endParaRPr lang="ru-RU" sz="2400" b="0" u="none" strike="noStrike">
              <a:solidFill>
                <a:srgbClr val="000000"/>
              </a:solidFill>
              <a:effectLst/>
              <a:uFillTx/>
              <a:latin typeface="Arial"/>
            </a:endParaRPr>
          </a:p>
        </p:txBody>
      </p:sp>
      <p:sp>
        <p:nvSpPr>
          <p:cNvPr id="317" name="CustomShape 2"/>
          <p:cNvSpPr/>
          <p:nvPr/>
        </p:nvSpPr>
        <p:spPr>
          <a:xfrm>
            <a:off x="90360" y="2019240"/>
            <a:ext cx="5681880" cy="997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216000" indent="173160" algn="just" defTabSz="914400">
              <a:lnSpc>
                <a:spcPct val="100000"/>
              </a:lnSpc>
              <a:buClr>
                <a:srgbClr val="000000"/>
              </a:buClr>
              <a:buFont typeface="Arial"/>
              <a:buChar char="•"/>
            </a:pPr>
            <a:r>
              <a:rPr lang="ru-RU" sz="1200" b="0" u="none" strike="noStrike">
                <a:solidFill>
                  <a:srgbClr val="000000"/>
                </a:solidFill>
                <a:effectLst/>
                <a:uFillTx/>
                <a:latin typeface="Open Sans"/>
                <a:ea typeface="Microsoft YaHei"/>
              </a:rPr>
              <a:t>Развитие молочно-мясного животноводства и сопутствующих высокотехнологических отраслей промышленной переработки.</a:t>
            </a:r>
            <a:endParaRPr lang="ru-RU" sz="1200" b="0" u="none" strike="noStrike">
              <a:solidFill>
                <a:srgbClr val="000000"/>
              </a:solidFill>
              <a:effectLst/>
              <a:uFillTx/>
              <a:latin typeface="Arial"/>
            </a:endParaRPr>
          </a:p>
          <a:p>
            <a:pPr marL="216000" indent="173160" algn="just" defTabSz="914400">
              <a:lnSpc>
                <a:spcPct val="100000"/>
              </a:lnSpc>
              <a:buClr>
                <a:srgbClr val="000000"/>
              </a:buClr>
              <a:buFont typeface="Arial"/>
              <a:buChar char="•"/>
            </a:pPr>
            <a:r>
              <a:rPr lang="ru-RU" sz="1200" b="0" u="none" strike="noStrike">
                <a:solidFill>
                  <a:srgbClr val="000000"/>
                </a:solidFill>
                <a:effectLst/>
                <a:uFillTx/>
                <a:latin typeface="Open Sans"/>
                <a:ea typeface="Microsoft YaHei"/>
              </a:rPr>
              <a:t>Освоение залежных, неэффективно используемых земель.</a:t>
            </a:r>
            <a:endParaRPr lang="ru-RU" sz="1200" b="0" u="none" strike="noStrike">
              <a:solidFill>
                <a:srgbClr val="000000"/>
              </a:solidFill>
              <a:effectLst/>
              <a:uFillTx/>
              <a:latin typeface="Arial"/>
            </a:endParaRPr>
          </a:p>
          <a:p>
            <a:pPr marL="216000" indent="173160" algn="just" defTabSz="914400">
              <a:lnSpc>
                <a:spcPct val="100000"/>
              </a:lnSpc>
              <a:buClr>
                <a:srgbClr val="000000"/>
              </a:buClr>
              <a:buFont typeface="Arial"/>
              <a:buChar char="•"/>
            </a:pPr>
            <a:r>
              <a:rPr lang="ru-RU" sz="1200" b="0" u="none" strike="noStrike">
                <a:solidFill>
                  <a:srgbClr val="000000"/>
                </a:solidFill>
                <a:effectLst/>
                <a:uFillTx/>
                <a:latin typeface="Open Sans"/>
                <a:ea typeface="Microsoft YaHei"/>
              </a:rPr>
              <a:t>Производство экологически чистой продукции, ориентированной на внутренний рынок.</a:t>
            </a:r>
            <a:endParaRPr lang="ru-RU" sz="1200" b="0" u="none" strike="noStrike">
              <a:solidFill>
                <a:srgbClr val="000000"/>
              </a:solidFill>
              <a:effectLst/>
              <a:uFillTx/>
              <a:latin typeface="Arial"/>
            </a:endParaRPr>
          </a:p>
        </p:txBody>
      </p:sp>
      <p:sp>
        <p:nvSpPr>
          <p:cNvPr id="318" name="CustomShape 3"/>
          <p:cNvSpPr/>
          <p:nvPr/>
        </p:nvSpPr>
        <p:spPr>
          <a:xfrm>
            <a:off x="2355840" y="1508040"/>
            <a:ext cx="2840400" cy="38916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2000" b="1" u="none" strike="noStrike">
                <a:solidFill>
                  <a:srgbClr val="79BC58"/>
                </a:solidFill>
                <a:effectLst/>
                <a:uFillTx/>
                <a:latin typeface="Open Sans"/>
                <a:ea typeface="Microsoft YaHei"/>
              </a:rPr>
              <a:t>Сельское хозяйство</a:t>
            </a:r>
            <a:endParaRPr lang="ru-RU" sz="2000" b="0" u="none" strike="noStrike">
              <a:solidFill>
                <a:srgbClr val="000000"/>
              </a:solidFill>
              <a:effectLst/>
              <a:uFillTx/>
              <a:latin typeface="Arial"/>
            </a:endParaRPr>
          </a:p>
        </p:txBody>
      </p:sp>
      <p:sp>
        <p:nvSpPr>
          <p:cNvPr id="319" name="CustomShape 4"/>
          <p:cNvSpPr/>
          <p:nvPr/>
        </p:nvSpPr>
        <p:spPr>
          <a:xfrm>
            <a:off x="1752480" y="3605040"/>
            <a:ext cx="5762880" cy="11005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39600" indent="136440" algn="just" defTabSz="914400">
              <a:lnSpc>
                <a:spcPct val="100000"/>
              </a:lnSpc>
              <a:buClr>
                <a:srgbClr val="000000"/>
              </a:buClr>
              <a:buFont typeface="Arial"/>
              <a:buChar char="•"/>
            </a:pPr>
            <a:r>
              <a:rPr lang="ru-RU" sz="1200" b="0" u="none" strike="noStrike">
                <a:solidFill>
                  <a:srgbClr val="000000"/>
                </a:solidFill>
                <a:effectLst/>
                <a:uFillTx/>
                <a:latin typeface="Open Sans"/>
                <a:ea typeface="Microsoft YaHei"/>
              </a:rPr>
              <a:t>Строительство и эксплуатация санитарно-курортных комплексов, гостиниц, отелей, автокомплексов.</a:t>
            </a:r>
            <a:endParaRPr lang="ru-RU" sz="1200" b="0" u="none" strike="noStrike">
              <a:solidFill>
                <a:srgbClr val="000000"/>
              </a:solidFill>
              <a:effectLst/>
              <a:uFillTx/>
              <a:latin typeface="Arial"/>
            </a:endParaRPr>
          </a:p>
          <a:p>
            <a:pPr marL="39600" indent="136440" algn="just" defTabSz="914400">
              <a:lnSpc>
                <a:spcPct val="100000"/>
              </a:lnSpc>
              <a:buClr>
                <a:srgbClr val="000000"/>
              </a:buClr>
              <a:buFont typeface="Arial"/>
              <a:buChar char="•"/>
            </a:pPr>
            <a:r>
              <a:rPr lang="ru-RU" sz="1200" b="0" u="none" strike="noStrike">
                <a:solidFill>
                  <a:srgbClr val="000000"/>
                </a:solidFill>
                <a:effectLst/>
                <a:uFillTx/>
                <a:latin typeface="Open Sans"/>
                <a:ea typeface="Microsoft YaHei"/>
              </a:rPr>
              <a:t>Наличие достаточного количества свободных земельных участков, обеспеченных набором необходимых инженерных коммуникаций,  создают идеальные условия для развития жилищного строительства</a:t>
            </a:r>
            <a:endParaRPr lang="ru-RU" sz="1200" b="0" u="none" strike="noStrike">
              <a:solidFill>
                <a:srgbClr val="000000"/>
              </a:solidFill>
              <a:effectLst/>
              <a:uFillTx/>
              <a:latin typeface="Arial"/>
            </a:endParaRPr>
          </a:p>
        </p:txBody>
      </p:sp>
      <p:sp>
        <p:nvSpPr>
          <p:cNvPr id="320" name="CustomShape 5"/>
          <p:cNvSpPr/>
          <p:nvPr/>
        </p:nvSpPr>
        <p:spPr>
          <a:xfrm>
            <a:off x="2685960" y="3095640"/>
            <a:ext cx="2181600" cy="38916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2000" b="1" u="none" strike="noStrike">
                <a:solidFill>
                  <a:srgbClr val="0070C0"/>
                </a:solidFill>
                <a:effectLst/>
                <a:uFillTx/>
                <a:latin typeface="Open Sans"/>
                <a:ea typeface="Microsoft YaHei"/>
              </a:rPr>
              <a:t>Строительство</a:t>
            </a:r>
            <a:endParaRPr lang="ru-RU" sz="2000" b="0" u="none" strike="noStrike">
              <a:solidFill>
                <a:srgbClr val="000000"/>
              </a:solidFill>
              <a:effectLst/>
              <a:uFillTx/>
              <a:latin typeface="Arial"/>
            </a:endParaRPr>
          </a:p>
        </p:txBody>
      </p:sp>
      <p:sp>
        <p:nvSpPr>
          <p:cNvPr id="321" name="CustomShape 6"/>
          <p:cNvSpPr/>
          <p:nvPr/>
        </p:nvSpPr>
        <p:spPr>
          <a:xfrm>
            <a:off x="-189000" y="5316480"/>
            <a:ext cx="6053400" cy="997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216000" indent="173160" algn="just" defTabSz="914400">
              <a:lnSpc>
                <a:spcPct val="100000"/>
              </a:lnSpc>
              <a:buClr>
                <a:srgbClr val="000000"/>
              </a:buClr>
              <a:buFont typeface="Arial"/>
              <a:buChar char="•"/>
            </a:pPr>
            <a:r>
              <a:rPr lang="ru-RU" sz="1200" b="0" u="none" strike="noStrike">
                <a:solidFill>
                  <a:srgbClr val="000000"/>
                </a:solidFill>
                <a:effectLst/>
                <a:uFillTx/>
                <a:latin typeface="Open Sans"/>
                <a:ea typeface="Microsoft YaHei"/>
              </a:rPr>
              <a:t>Разнообразие и богатство природного ландшафта и богатое историко-культурное наследие.</a:t>
            </a:r>
            <a:endParaRPr lang="ru-RU" sz="1200" b="0" u="none" strike="noStrike">
              <a:solidFill>
                <a:srgbClr val="000000"/>
              </a:solidFill>
              <a:effectLst/>
              <a:uFillTx/>
              <a:latin typeface="Arial"/>
            </a:endParaRPr>
          </a:p>
          <a:p>
            <a:pPr marL="216000" indent="173160" algn="just" defTabSz="914400">
              <a:lnSpc>
                <a:spcPct val="100000"/>
              </a:lnSpc>
              <a:buClr>
                <a:srgbClr val="000000"/>
              </a:buClr>
              <a:buFont typeface="Arial"/>
              <a:buChar char="•"/>
            </a:pPr>
            <a:r>
              <a:rPr lang="ru-RU" sz="1200" b="0" u="none" strike="noStrike">
                <a:solidFill>
                  <a:srgbClr val="000000"/>
                </a:solidFill>
                <a:effectLst/>
                <a:uFillTx/>
                <a:latin typeface="Open Sans"/>
                <a:ea typeface="Microsoft YaHei"/>
              </a:rPr>
              <a:t>Создание особой экономической зоны туристко-рекреационного типа.</a:t>
            </a:r>
            <a:endParaRPr lang="ru-RU" sz="1200" b="0" u="none" strike="noStrike">
              <a:solidFill>
                <a:srgbClr val="000000"/>
              </a:solidFill>
              <a:effectLst/>
              <a:uFillTx/>
              <a:latin typeface="Arial"/>
            </a:endParaRPr>
          </a:p>
          <a:p>
            <a:pPr marL="216000" indent="173160" algn="just" defTabSz="914400">
              <a:lnSpc>
                <a:spcPct val="100000"/>
              </a:lnSpc>
              <a:buClr>
                <a:srgbClr val="000000"/>
              </a:buClr>
              <a:buFont typeface="Arial"/>
              <a:buChar char="•"/>
            </a:pPr>
            <a:r>
              <a:rPr lang="ru-RU" sz="1200" b="0" u="none" strike="noStrike">
                <a:solidFill>
                  <a:srgbClr val="000000"/>
                </a:solidFill>
                <a:effectLst/>
                <a:uFillTx/>
                <a:latin typeface="Open Sans"/>
                <a:ea typeface="Microsoft YaHei"/>
              </a:rPr>
              <a:t>Содействие развития агротуризма в форме малого семейного гостиничного бизнеса на территории сельских поселений</a:t>
            </a:r>
            <a:endParaRPr lang="ru-RU" sz="1200" b="0" u="none" strike="noStrike">
              <a:solidFill>
                <a:srgbClr val="000000"/>
              </a:solidFill>
              <a:effectLst/>
              <a:uFillTx/>
              <a:latin typeface="Arial"/>
            </a:endParaRPr>
          </a:p>
        </p:txBody>
      </p:sp>
      <p:sp>
        <p:nvSpPr>
          <p:cNvPr id="322" name="CustomShape 7"/>
          <p:cNvSpPr/>
          <p:nvPr/>
        </p:nvSpPr>
        <p:spPr>
          <a:xfrm>
            <a:off x="3192480" y="4762440"/>
            <a:ext cx="1168560" cy="38916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2000" b="1" u="none" strike="noStrike">
                <a:solidFill>
                  <a:srgbClr val="4CCBD4"/>
                </a:solidFill>
                <a:effectLst/>
                <a:uFillTx/>
                <a:latin typeface="Open Sans"/>
                <a:ea typeface="Microsoft YaHei"/>
              </a:rPr>
              <a:t>Туризм</a:t>
            </a:r>
            <a:endParaRPr lang="ru-RU" sz="2000" b="0" u="none" strike="noStrike">
              <a:solidFill>
                <a:srgbClr val="000000"/>
              </a:solidFill>
              <a:effectLst/>
              <a:uFillTx/>
              <a:latin typeface="Arial"/>
            </a:endParaRPr>
          </a:p>
        </p:txBody>
      </p:sp>
      <p:sp>
        <p:nvSpPr>
          <p:cNvPr id="323" name="CustomShape 8"/>
          <p:cNvSpPr/>
          <p:nvPr/>
        </p:nvSpPr>
        <p:spPr>
          <a:xfrm>
            <a:off x="7250040" y="7189920"/>
            <a:ext cx="302040" cy="35892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1800" b="1" i="1" u="none" strike="noStrike">
                <a:solidFill>
                  <a:srgbClr val="339533"/>
                </a:solidFill>
                <a:effectLst/>
                <a:uFillTx/>
                <a:latin typeface="Open Sans Semibold"/>
                <a:ea typeface="Microsoft YaHei"/>
              </a:rPr>
              <a:t>8</a:t>
            </a:r>
            <a:endParaRPr lang="ru-RU" sz="1800" b="0" u="none" strike="noStrike">
              <a:solidFill>
                <a:srgbClr val="000000"/>
              </a:solidFill>
              <a:effectLst/>
              <a:uFillTx/>
              <a:latin typeface="Arial"/>
            </a:endParaRPr>
          </a:p>
        </p:txBody>
      </p:sp>
      <p:sp>
        <p:nvSpPr>
          <p:cNvPr id="324" name="CustomShape 9"/>
          <p:cNvSpPr/>
          <p:nvPr/>
        </p:nvSpPr>
        <p:spPr>
          <a:xfrm>
            <a:off x="9360" y="1044720"/>
            <a:ext cx="7506000" cy="3589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800" b="1" u="none" strike="noStrike">
                <a:solidFill>
                  <a:srgbClr val="203864"/>
                </a:solidFill>
                <a:effectLst/>
                <a:uFillTx/>
                <a:latin typeface="Open Sans"/>
                <a:ea typeface="Microsoft YaHei"/>
              </a:rPr>
              <a:t>Приоритетные направления инвестирования</a:t>
            </a:r>
            <a:endParaRPr lang="ru-RU" sz="1800" b="0" u="none" strike="noStrike">
              <a:solidFill>
                <a:srgbClr val="000000"/>
              </a:solidFill>
              <a:effectLst/>
              <a:uFillTx/>
              <a:latin typeface="Arial"/>
            </a:endParaRPr>
          </a:p>
        </p:txBody>
      </p:sp>
      <p:pic>
        <p:nvPicPr>
          <p:cNvPr id="325" name="Picture 15"/>
          <p:cNvPicPr/>
          <p:nvPr/>
        </p:nvPicPr>
        <p:blipFill>
          <a:blip r:embed="rId7"/>
          <a:stretch/>
        </p:blipFill>
        <p:spPr>
          <a:xfrm>
            <a:off x="6211800" y="1751040"/>
            <a:ext cx="1186200" cy="1186200"/>
          </a:xfrm>
          <a:prstGeom prst="rect">
            <a:avLst/>
          </a:prstGeom>
          <a:noFill/>
          <a:ln w="9360">
            <a:noFill/>
          </a:ln>
        </p:spPr>
      </p:pic>
      <p:pic>
        <p:nvPicPr>
          <p:cNvPr id="326" name="Picture 16"/>
          <p:cNvPicPr/>
          <p:nvPr/>
        </p:nvPicPr>
        <p:blipFill>
          <a:blip r:embed="rId8"/>
          <a:stretch/>
        </p:blipFill>
        <p:spPr>
          <a:xfrm>
            <a:off x="233280" y="3343320"/>
            <a:ext cx="1227600" cy="1271880"/>
          </a:xfrm>
          <a:prstGeom prst="rect">
            <a:avLst/>
          </a:prstGeom>
          <a:noFill/>
          <a:ln w="9360">
            <a:noFill/>
          </a:ln>
        </p:spPr>
      </p:pic>
      <p:sp>
        <p:nvSpPr>
          <p:cNvPr id="327" name="CustomShape 10"/>
          <p:cNvSpPr/>
          <p:nvPr/>
        </p:nvSpPr>
        <p:spPr>
          <a:xfrm>
            <a:off x="838080" y="155520"/>
            <a:ext cx="1141560" cy="75420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1100" b="0" u="none" strike="noStrike">
                <a:solidFill>
                  <a:srgbClr val="002060"/>
                </a:solidFill>
                <a:effectLst/>
                <a:uFillTx/>
                <a:latin typeface="Open Sans"/>
                <a:ea typeface="Microsoft YaHei"/>
              </a:rPr>
              <a:t>Демидовский </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2060"/>
                </a:solidFill>
                <a:effectLst/>
                <a:uFillTx/>
                <a:latin typeface="Open Sans"/>
                <a:ea typeface="Microsoft YaHei"/>
              </a:rPr>
              <a:t>муниципальный </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2060"/>
                </a:solidFill>
                <a:effectLst/>
                <a:uFillTx/>
                <a:latin typeface="Open Sans"/>
                <a:ea typeface="Microsoft YaHei"/>
              </a:rPr>
              <a:t>округ Смоленской</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2060"/>
                </a:solidFill>
                <a:effectLst/>
                <a:uFillTx/>
                <a:latin typeface="Open Sans"/>
                <a:ea typeface="Microsoft YaHei"/>
              </a:rPr>
              <a:t>области</a:t>
            </a:r>
            <a:endParaRPr lang="ru-RU" sz="1100" b="0" u="none" strike="noStrike">
              <a:solidFill>
                <a:srgbClr val="000000"/>
              </a:solidFill>
              <a:effectLst/>
              <a:uFillTx/>
              <a:latin typeface="Arial"/>
            </a:endParaRPr>
          </a:p>
        </p:txBody>
      </p:sp>
      <p:pic>
        <p:nvPicPr>
          <p:cNvPr id="328" name="Picture 20"/>
          <p:cNvPicPr/>
          <p:nvPr/>
        </p:nvPicPr>
        <p:blipFill>
          <a:blip r:embed="rId9"/>
          <a:stretch/>
        </p:blipFill>
        <p:spPr>
          <a:xfrm>
            <a:off x="233280" y="46080"/>
            <a:ext cx="498600" cy="857520"/>
          </a:xfrm>
          <a:prstGeom prst="rect">
            <a:avLst/>
          </a:prstGeom>
          <a:noFill/>
          <a:ln w="9360">
            <a:noFill/>
          </a:ln>
        </p:spPr>
      </p:pic>
      <p:pic>
        <p:nvPicPr>
          <p:cNvPr id="329" name="Рисунок 22"/>
          <p:cNvPicPr/>
          <p:nvPr/>
        </p:nvPicPr>
        <p:blipFill>
          <a:blip r:embed="rId10"/>
          <a:stretch/>
        </p:blipFill>
        <p:spPr>
          <a:xfrm>
            <a:off x="6066000" y="4880880"/>
            <a:ext cx="1002960" cy="934200"/>
          </a:xfrm>
          <a:prstGeom prst="rect">
            <a:avLst/>
          </a:prstGeom>
          <a:noFill/>
          <a:ln w="0">
            <a:noFill/>
          </a:ln>
        </p:spPr>
      </p:pic>
      <p:sp>
        <p:nvSpPr>
          <p:cNvPr id="330" name="Прямоугольник 20"/>
          <p:cNvSpPr/>
          <p:nvPr/>
        </p:nvSpPr>
        <p:spPr>
          <a:xfrm>
            <a:off x="765000" y="6977520"/>
            <a:ext cx="1655280" cy="157320"/>
          </a:xfrm>
          <a:prstGeom prst="rect">
            <a:avLst/>
          </a:prstGeom>
          <a:solidFill>
            <a:schemeClr val="bg1"/>
          </a:solidFill>
          <a:ln>
            <a:solidFill>
              <a:srgbClr val="FFFFFF"/>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defTabSz="914400">
              <a:lnSpc>
                <a:spcPct val="100000"/>
              </a:lnSpc>
            </a:pPr>
            <a:r>
              <a:rPr lang="ru-RU" sz="1200" b="0" u="none" strike="noStrike">
                <a:solidFill>
                  <a:srgbClr val="485A61"/>
                </a:solidFill>
                <a:effectLst/>
                <a:uFillTx/>
                <a:latin typeface="Arial"/>
                <a:ea typeface="DejaVu Sans"/>
              </a:rPr>
              <a:t>Министерство</a:t>
            </a:r>
            <a:endParaRPr lang="ru-RU" sz="1200" b="0" u="none" strike="noStrike">
              <a:solidFill>
                <a:srgbClr val="000000"/>
              </a:solidFill>
              <a:effectLst/>
              <a:uFillTx/>
              <a:latin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1" name="Рисунок 1"/>
          <p:cNvPicPr/>
          <p:nvPr/>
        </p:nvPicPr>
        <p:blipFill>
          <a:blip r:embed="rId2"/>
          <a:stretch/>
        </p:blipFill>
        <p:spPr>
          <a:xfrm>
            <a:off x="0" y="156240"/>
            <a:ext cx="7557120" cy="765720"/>
          </a:xfrm>
          <a:prstGeom prst="rect">
            <a:avLst/>
          </a:prstGeom>
          <a:noFill/>
          <a:ln w="0">
            <a:noFill/>
          </a:ln>
        </p:spPr>
      </p:pic>
      <p:sp>
        <p:nvSpPr>
          <p:cNvPr id="332" name="TextBox 2"/>
          <p:cNvSpPr/>
          <p:nvPr/>
        </p:nvSpPr>
        <p:spPr>
          <a:xfrm>
            <a:off x="0" y="298080"/>
            <a:ext cx="7557120" cy="456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ru-RU" sz="2400" b="0" u="none" strike="noStrike">
                <a:solidFill>
                  <a:schemeClr val="lt1"/>
                </a:solidFill>
                <a:effectLst/>
                <a:uFillTx/>
                <a:latin typeface="Verdana"/>
                <a:ea typeface="Verdana"/>
              </a:rPr>
              <a:t>ИНВЕСТИЦИОННАЯ КАРТА</a:t>
            </a:r>
            <a:endParaRPr lang="ru-RU" sz="2400" b="0" u="none" strike="noStrike">
              <a:solidFill>
                <a:srgbClr val="000000"/>
              </a:solidFill>
              <a:effectLst/>
              <a:uFillTx/>
              <a:latin typeface="Arial"/>
            </a:endParaRPr>
          </a:p>
        </p:txBody>
      </p:sp>
      <p:pic>
        <p:nvPicPr>
          <p:cNvPr id="333" name="Рисунок 4"/>
          <p:cNvPicPr/>
          <p:nvPr/>
        </p:nvPicPr>
        <p:blipFill>
          <a:blip r:embed="rId3">
            <a:extLst>
              <a:ext uri="{BEBA8EAE-BF5A-486C-A8C5-ECC9F3942E4B}">
                <a14:imgProps xmlns:a14="http://schemas.microsoft.com/office/drawing/2010/main">
                  <a14:imgLayer r:embed="rId4">
                    <a14:imgEffect>
                      <a14:colorTemperature colorTemp="8800"/>
                    </a14:imgEffect>
                  </a14:imgLayer>
                </a14:imgProps>
              </a:ext>
            </a:extLst>
          </a:blip>
          <a:stretch/>
        </p:blipFill>
        <p:spPr>
          <a:xfrm>
            <a:off x="375120" y="6045480"/>
            <a:ext cx="491760" cy="509040"/>
          </a:xfrm>
          <a:prstGeom prst="rect">
            <a:avLst/>
          </a:prstGeom>
          <a:noFill/>
          <a:ln w="0">
            <a:solidFill>
              <a:srgbClr val="5D7186"/>
            </a:solidFill>
          </a:ln>
        </p:spPr>
      </p:pic>
      <p:sp>
        <p:nvSpPr>
          <p:cNvPr id="334" name="TextBox 5"/>
          <p:cNvSpPr/>
          <p:nvPr/>
        </p:nvSpPr>
        <p:spPr>
          <a:xfrm>
            <a:off x="889200" y="6128640"/>
            <a:ext cx="1098000" cy="39564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ru-RU" sz="1000" b="0" u="none" strike="noStrike">
                <a:solidFill>
                  <a:schemeClr val="dk1"/>
                </a:solidFill>
                <a:effectLst/>
                <a:uFillTx/>
                <a:latin typeface="Verdana"/>
                <a:ea typeface="Verdana"/>
              </a:rPr>
              <a:t>Площадки с/х</a:t>
            </a:r>
            <a:endParaRPr lang="ru-RU" sz="1000" b="0" u="none" strike="noStrike">
              <a:solidFill>
                <a:srgbClr val="000000"/>
              </a:solidFill>
              <a:effectLst/>
              <a:uFillTx/>
              <a:latin typeface="Arial"/>
            </a:endParaRPr>
          </a:p>
          <a:p>
            <a:pPr defTabSz="914400">
              <a:lnSpc>
                <a:spcPct val="100000"/>
              </a:lnSpc>
            </a:pPr>
            <a:r>
              <a:rPr lang="ru-RU" sz="1000" b="0" u="none" strike="noStrike">
                <a:solidFill>
                  <a:schemeClr val="dk1"/>
                </a:solidFill>
                <a:effectLst/>
                <a:uFillTx/>
                <a:latin typeface="Verdana"/>
                <a:ea typeface="Verdana"/>
              </a:rPr>
              <a:t> назначения</a:t>
            </a:r>
            <a:endParaRPr lang="ru-RU" sz="1000" b="0" u="none" strike="noStrike">
              <a:solidFill>
                <a:srgbClr val="000000"/>
              </a:solidFill>
              <a:effectLst/>
              <a:uFillTx/>
              <a:latin typeface="Arial"/>
            </a:endParaRPr>
          </a:p>
        </p:txBody>
      </p:sp>
      <p:pic>
        <p:nvPicPr>
          <p:cNvPr id="335" name="Рисунок 6"/>
          <p:cNvPicPr/>
          <p:nvPr/>
        </p:nvPicPr>
        <p:blipFill>
          <a:blip r:embed="rId5"/>
          <a:stretch/>
        </p:blipFill>
        <p:spPr>
          <a:xfrm>
            <a:off x="4222440" y="6064920"/>
            <a:ext cx="478440" cy="478440"/>
          </a:xfrm>
          <a:prstGeom prst="rect">
            <a:avLst/>
          </a:prstGeom>
          <a:noFill/>
          <a:ln w="12700">
            <a:solidFill>
              <a:srgbClr val="E46C0A"/>
            </a:solidFill>
            <a:round/>
          </a:ln>
        </p:spPr>
      </p:pic>
      <p:sp>
        <p:nvSpPr>
          <p:cNvPr id="336" name="TextBox 7"/>
          <p:cNvSpPr/>
          <p:nvPr/>
        </p:nvSpPr>
        <p:spPr>
          <a:xfrm>
            <a:off x="4703400" y="6010920"/>
            <a:ext cx="1288800" cy="54828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ru-RU" sz="1000" b="0" u="none" strike="noStrike">
                <a:solidFill>
                  <a:schemeClr val="dk1"/>
                </a:solidFill>
                <a:effectLst/>
                <a:uFillTx/>
                <a:latin typeface="Verdana"/>
                <a:ea typeface="Verdana"/>
              </a:rPr>
              <a:t> Площадки</a:t>
            </a:r>
            <a:br>
              <a:rPr sz="1000"/>
            </a:br>
            <a:r>
              <a:rPr lang="ru-RU" sz="1000" b="0" u="none" strike="noStrike">
                <a:solidFill>
                  <a:schemeClr val="dk1"/>
                </a:solidFill>
                <a:effectLst/>
                <a:uFillTx/>
                <a:latin typeface="Verdana"/>
                <a:ea typeface="Verdana"/>
              </a:rPr>
              <a:t> промышленного</a:t>
            </a:r>
            <a:endParaRPr lang="ru-RU" sz="1000" b="0" u="none" strike="noStrike">
              <a:solidFill>
                <a:srgbClr val="000000"/>
              </a:solidFill>
              <a:effectLst/>
              <a:uFillTx/>
              <a:latin typeface="Arial"/>
            </a:endParaRPr>
          </a:p>
          <a:p>
            <a:pPr defTabSz="914400">
              <a:lnSpc>
                <a:spcPct val="100000"/>
              </a:lnSpc>
            </a:pPr>
            <a:r>
              <a:rPr lang="ru-RU" sz="1000" b="0" u="none" strike="noStrike">
                <a:solidFill>
                  <a:schemeClr val="dk1"/>
                </a:solidFill>
                <a:effectLst/>
                <a:uFillTx/>
                <a:latin typeface="Verdana"/>
                <a:ea typeface="Verdana"/>
              </a:rPr>
              <a:t> назначения</a:t>
            </a:r>
            <a:endParaRPr lang="ru-RU" sz="1000" b="0" u="none" strike="noStrike">
              <a:solidFill>
                <a:srgbClr val="000000"/>
              </a:solidFill>
              <a:effectLst/>
              <a:uFillTx/>
              <a:latin typeface="Arial"/>
            </a:endParaRPr>
          </a:p>
        </p:txBody>
      </p:sp>
      <p:pic>
        <p:nvPicPr>
          <p:cNvPr id="337" name="Рисунок 8"/>
          <p:cNvPicPr/>
          <p:nvPr/>
        </p:nvPicPr>
        <p:blipFill>
          <a:blip r:embed="rId6"/>
          <a:stretch/>
        </p:blipFill>
        <p:spPr>
          <a:xfrm>
            <a:off x="2323800" y="6032160"/>
            <a:ext cx="526680" cy="526680"/>
          </a:xfrm>
          <a:prstGeom prst="rect">
            <a:avLst/>
          </a:prstGeom>
          <a:noFill/>
          <a:ln w="0">
            <a:solidFill>
              <a:srgbClr val="00B050"/>
            </a:solidFill>
          </a:ln>
        </p:spPr>
      </p:pic>
      <p:sp>
        <p:nvSpPr>
          <p:cNvPr id="338" name="TextBox 9"/>
          <p:cNvSpPr/>
          <p:nvPr/>
        </p:nvSpPr>
        <p:spPr>
          <a:xfrm>
            <a:off x="2868840" y="6205320"/>
            <a:ext cx="1211040" cy="24300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ru-RU" sz="1000" b="0" u="none" strike="noStrike">
                <a:solidFill>
                  <a:schemeClr val="dk1"/>
                </a:solidFill>
                <a:effectLst/>
                <a:uFillTx/>
                <a:latin typeface="Verdana"/>
                <a:ea typeface="Verdana"/>
              </a:rPr>
              <a:t>Туризм и отдых</a:t>
            </a:r>
            <a:endParaRPr lang="ru-RU" sz="1000" b="0" u="none" strike="noStrike">
              <a:solidFill>
                <a:srgbClr val="000000"/>
              </a:solidFill>
              <a:effectLst/>
              <a:uFillTx/>
              <a:latin typeface="Arial"/>
            </a:endParaRPr>
          </a:p>
        </p:txBody>
      </p:sp>
      <p:pic>
        <p:nvPicPr>
          <p:cNvPr id="339" name="Picture 24"/>
          <p:cNvPicPr/>
          <p:nvPr/>
        </p:nvPicPr>
        <p:blipFill>
          <a:blip r:embed="rId7"/>
          <a:stretch/>
        </p:blipFill>
        <p:spPr>
          <a:xfrm>
            <a:off x="350640" y="1279440"/>
            <a:ext cx="6855480" cy="4569480"/>
          </a:xfrm>
          <a:prstGeom prst="rect">
            <a:avLst/>
          </a:prstGeom>
          <a:noFill/>
          <a:ln w="9360">
            <a:noFill/>
          </a:ln>
        </p:spPr>
      </p:pic>
      <p:pic>
        <p:nvPicPr>
          <p:cNvPr id="340" name="Рисунок 10"/>
          <p:cNvPicPr/>
          <p:nvPr/>
        </p:nvPicPr>
        <p:blipFill>
          <a:blip r:embed="rId8"/>
          <a:stretch/>
        </p:blipFill>
        <p:spPr>
          <a:xfrm>
            <a:off x="4422600" y="2779560"/>
            <a:ext cx="261360" cy="261360"/>
          </a:xfrm>
          <a:prstGeom prst="rect">
            <a:avLst/>
          </a:prstGeom>
          <a:noFill/>
          <a:ln w="0">
            <a:solidFill>
              <a:srgbClr val="00B050"/>
            </a:solidFill>
          </a:ln>
        </p:spPr>
      </p:pic>
      <p:pic>
        <p:nvPicPr>
          <p:cNvPr id="341" name="Рисунок 11"/>
          <p:cNvPicPr/>
          <p:nvPr/>
        </p:nvPicPr>
        <p:blipFill>
          <a:blip r:embed="rId9">
            <a:extLst>
              <a:ext uri="{BEBA8EAE-BF5A-486C-A8C5-ECC9F3942E4B}">
                <a14:imgProps xmlns:a14="http://schemas.microsoft.com/office/drawing/2010/main">
                  <a14:imgLayer r:embed="rId4">
                    <a14:imgEffect>
                      <a14:colorTemperature colorTemp="8800"/>
                    </a14:imgEffect>
                  </a14:imgLayer>
                </a14:imgProps>
              </a:ext>
            </a:extLst>
          </a:blip>
          <a:stretch/>
        </p:blipFill>
        <p:spPr>
          <a:xfrm>
            <a:off x="2922480" y="3780000"/>
            <a:ext cx="244800" cy="253080"/>
          </a:xfrm>
          <a:prstGeom prst="rect">
            <a:avLst/>
          </a:prstGeom>
          <a:noFill/>
          <a:ln w="0">
            <a:solidFill>
              <a:srgbClr val="5D7186"/>
            </a:solidFill>
          </a:ln>
        </p:spPr>
      </p:pic>
      <p:pic>
        <p:nvPicPr>
          <p:cNvPr id="342" name="Рисунок 12"/>
          <p:cNvPicPr/>
          <p:nvPr/>
        </p:nvPicPr>
        <p:blipFill>
          <a:blip r:embed="rId9">
            <a:extLst>
              <a:ext uri="{BEBA8EAE-BF5A-486C-A8C5-ECC9F3942E4B}">
                <a14:imgProps xmlns:a14="http://schemas.microsoft.com/office/drawing/2010/main">
                  <a14:imgLayer r:embed="rId4">
                    <a14:imgEffect>
                      <a14:colorTemperature colorTemp="8800"/>
                    </a14:imgEffect>
                  </a14:imgLayer>
                </a14:imgProps>
              </a:ext>
            </a:extLst>
          </a:blip>
          <a:stretch/>
        </p:blipFill>
        <p:spPr>
          <a:xfrm>
            <a:off x="3422520" y="2994120"/>
            <a:ext cx="244800" cy="253080"/>
          </a:xfrm>
          <a:prstGeom prst="rect">
            <a:avLst/>
          </a:prstGeom>
          <a:noFill/>
          <a:ln w="0">
            <a:solidFill>
              <a:srgbClr val="5D7186"/>
            </a:solidFill>
          </a:ln>
        </p:spPr>
      </p:pic>
      <p:pic>
        <p:nvPicPr>
          <p:cNvPr id="343" name="Рисунок 13"/>
          <p:cNvPicPr/>
          <p:nvPr/>
        </p:nvPicPr>
        <p:blipFill>
          <a:blip r:embed="rId9">
            <a:extLst>
              <a:ext uri="{BEBA8EAE-BF5A-486C-A8C5-ECC9F3942E4B}">
                <a14:imgProps xmlns:a14="http://schemas.microsoft.com/office/drawing/2010/main">
                  <a14:imgLayer r:embed="rId4">
                    <a14:imgEffect>
                      <a14:colorTemperature colorTemp="8800"/>
                    </a14:imgEffect>
                  </a14:imgLayer>
                </a14:imgProps>
              </a:ext>
            </a:extLst>
          </a:blip>
          <a:stretch/>
        </p:blipFill>
        <p:spPr>
          <a:xfrm>
            <a:off x="4065480" y="3279600"/>
            <a:ext cx="244800" cy="253080"/>
          </a:xfrm>
          <a:prstGeom prst="rect">
            <a:avLst/>
          </a:prstGeom>
          <a:noFill/>
          <a:ln w="0">
            <a:solidFill>
              <a:srgbClr val="5D7186"/>
            </a:solidFill>
          </a:ln>
        </p:spPr>
      </p:pic>
      <p:pic>
        <p:nvPicPr>
          <p:cNvPr id="344" name="Рисунок 14"/>
          <p:cNvPicPr/>
          <p:nvPr/>
        </p:nvPicPr>
        <p:blipFill>
          <a:blip r:embed="rId8"/>
          <a:stretch/>
        </p:blipFill>
        <p:spPr>
          <a:xfrm>
            <a:off x="4422600" y="3065400"/>
            <a:ext cx="261360" cy="261360"/>
          </a:xfrm>
          <a:prstGeom prst="rect">
            <a:avLst/>
          </a:prstGeom>
          <a:noFill/>
          <a:ln w="0">
            <a:solidFill>
              <a:srgbClr val="00B050"/>
            </a:solidFill>
          </a:ln>
        </p:spPr>
      </p:pic>
      <p:pic>
        <p:nvPicPr>
          <p:cNvPr id="345" name="Рисунок 15"/>
          <p:cNvPicPr/>
          <p:nvPr/>
        </p:nvPicPr>
        <p:blipFill>
          <a:blip r:embed="rId8"/>
          <a:stretch/>
        </p:blipFill>
        <p:spPr>
          <a:xfrm>
            <a:off x="3065400" y="3279600"/>
            <a:ext cx="261360" cy="261360"/>
          </a:xfrm>
          <a:prstGeom prst="rect">
            <a:avLst/>
          </a:prstGeom>
          <a:noFill/>
          <a:ln w="0">
            <a:solidFill>
              <a:srgbClr val="00B050"/>
            </a:solidFill>
          </a:ln>
        </p:spPr>
      </p:pic>
      <p:pic>
        <p:nvPicPr>
          <p:cNvPr id="346" name="Рисунок 16"/>
          <p:cNvPicPr/>
          <p:nvPr/>
        </p:nvPicPr>
        <p:blipFill>
          <a:blip r:embed="rId10"/>
          <a:stretch/>
        </p:blipFill>
        <p:spPr>
          <a:xfrm>
            <a:off x="2922480" y="3851280"/>
            <a:ext cx="238680" cy="238680"/>
          </a:xfrm>
          <a:prstGeom prst="rect">
            <a:avLst/>
          </a:prstGeom>
          <a:noFill/>
          <a:ln w="12700">
            <a:solidFill>
              <a:srgbClr val="E46C0A"/>
            </a:solidFill>
            <a:rou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7" name="Picture 1"/>
          <p:cNvPicPr/>
          <p:nvPr/>
        </p:nvPicPr>
        <p:blipFill>
          <a:blip r:embed="rId3"/>
          <a:stretch/>
        </p:blipFill>
        <p:spPr>
          <a:xfrm>
            <a:off x="2060640" y="155520"/>
            <a:ext cx="5492880" cy="762120"/>
          </a:xfrm>
          <a:prstGeom prst="rect">
            <a:avLst/>
          </a:prstGeom>
          <a:noFill/>
          <a:ln w="9360">
            <a:noFill/>
          </a:ln>
        </p:spPr>
      </p:pic>
      <p:sp>
        <p:nvSpPr>
          <p:cNvPr id="348" name="CustomShape 1"/>
          <p:cNvSpPr/>
          <p:nvPr/>
        </p:nvSpPr>
        <p:spPr>
          <a:xfrm>
            <a:off x="2060640" y="317520"/>
            <a:ext cx="5492880" cy="4510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2400" b="0" u="none" strike="noStrike">
                <a:solidFill>
                  <a:srgbClr val="FFFFFF"/>
                </a:solidFill>
                <a:effectLst/>
                <a:uFillTx/>
                <a:latin typeface="Open Sans Semibold"/>
                <a:ea typeface="Microsoft YaHei"/>
              </a:rPr>
              <a:t>Инвестиционные площадки</a:t>
            </a:r>
            <a:endParaRPr lang="ru-RU" sz="2400" b="0" u="none" strike="noStrike">
              <a:solidFill>
                <a:srgbClr val="000000"/>
              </a:solidFill>
              <a:effectLst/>
              <a:uFillTx/>
              <a:latin typeface="Arial"/>
            </a:endParaRPr>
          </a:p>
        </p:txBody>
      </p:sp>
      <p:sp>
        <p:nvSpPr>
          <p:cNvPr id="349" name="CustomShape 2"/>
          <p:cNvSpPr/>
          <p:nvPr/>
        </p:nvSpPr>
        <p:spPr>
          <a:xfrm>
            <a:off x="7259760" y="7189920"/>
            <a:ext cx="302040" cy="35892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1800" b="1" i="1" u="none" strike="noStrike">
                <a:solidFill>
                  <a:srgbClr val="339533"/>
                </a:solidFill>
                <a:effectLst/>
                <a:uFillTx/>
                <a:latin typeface="Open Sans Semibold"/>
                <a:ea typeface="Microsoft YaHei"/>
              </a:rPr>
              <a:t>9</a:t>
            </a:r>
            <a:endParaRPr lang="ru-RU" sz="1800" b="0" u="none" strike="noStrike">
              <a:solidFill>
                <a:srgbClr val="000000"/>
              </a:solidFill>
              <a:effectLst/>
              <a:uFillTx/>
              <a:latin typeface="Arial"/>
            </a:endParaRPr>
          </a:p>
        </p:txBody>
      </p:sp>
      <p:graphicFrame>
        <p:nvGraphicFramePr>
          <p:cNvPr id="350" name="Table 3"/>
          <p:cNvGraphicFramePr/>
          <p:nvPr/>
        </p:nvGraphicFramePr>
        <p:xfrm>
          <a:off x="179280" y="1090440"/>
          <a:ext cx="7225560" cy="1969560"/>
        </p:xfrm>
        <a:graphic>
          <a:graphicData uri="http://schemas.openxmlformats.org/drawingml/2006/table">
            <a:tbl>
              <a:tblPr/>
              <a:tblGrid>
                <a:gridCol w="3100320">
                  <a:extLst>
                    <a:ext uri="{9D8B030D-6E8A-4147-A177-3AD203B41FA5}">
                      <a16:colId xmlns:a16="http://schemas.microsoft.com/office/drawing/2014/main" val="20000"/>
                    </a:ext>
                  </a:extLst>
                </a:gridCol>
                <a:gridCol w="4125240">
                  <a:extLst>
                    <a:ext uri="{9D8B030D-6E8A-4147-A177-3AD203B41FA5}">
                      <a16:colId xmlns:a16="http://schemas.microsoft.com/office/drawing/2014/main" val="20001"/>
                    </a:ext>
                  </a:extLst>
                </a:gridCol>
              </a:tblGrid>
              <a:tr h="612360">
                <a:tc>
                  <a:txBody>
                    <a:bodyPr/>
                    <a:lstStyle/>
                    <a:p>
                      <a:pPr algn="ctr">
                        <a:lnSpc>
                          <a:spcPct val="113000"/>
                        </a:lnSpc>
                      </a:pPr>
                      <a:r>
                        <a:rPr lang="ru-RU" sz="1400" b="0" u="none" strike="noStrike">
                          <a:solidFill>
                            <a:srgbClr val="007FAC"/>
                          </a:solidFill>
                          <a:effectLst/>
                          <a:uFillTx/>
                          <a:latin typeface="Open Sans Semibold"/>
                          <a:ea typeface="Microsoft YaHei"/>
                        </a:rPr>
                        <a:t>Инвестиционная площадка </a:t>
                      </a:r>
                      <a:endParaRPr lang="ru-RU" sz="1400" b="0" u="none" strike="noStrike">
                        <a:solidFill>
                          <a:srgbClr val="000000"/>
                        </a:solidFill>
                        <a:effectLst/>
                        <a:uFillTx/>
                        <a:latin typeface="Arial"/>
                      </a:endParaRPr>
                    </a:p>
                    <a:p>
                      <a:pPr algn="ctr">
                        <a:lnSpc>
                          <a:spcPct val="113000"/>
                        </a:lnSpc>
                      </a:pPr>
                      <a:r>
                        <a:rPr lang="ru-RU" sz="1400" b="0" u="none" strike="noStrike">
                          <a:solidFill>
                            <a:srgbClr val="007FAC"/>
                          </a:solidFill>
                          <a:effectLst/>
                          <a:uFillTx/>
                          <a:latin typeface="Open Sans Semibold"/>
                          <a:ea typeface="Microsoft YaHei"/>
                        </a:rPr>
                        <a:t>№ 67-05-</a:t>
                      </a:r>
                      <a:r>
                        <a:rPr lang="en-US" sz="1400" b="0" u="none" strike="noStrike">
                          <a:solidFill>
                            <a:srgbClr val="007FAC"/>
                          </a:solidFill>
                          <a:effectLst/>
                          <a:uFillTx/>
                          <a:latin typeface="Open Sans Semibold"/>
                          <a:ea typeface="Microsoft YaHei"/>
                        </a:rPr>
                        <a:t>24</a:t>
                      </a:r>
                      <a:endParaRPr lang="ru-RU" sz="14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solidFill>
                      <a:srgbClr val="D1FFFF"/>
                    </a:solidFill>
                  </a:tcPr>
                </a:tc>
                <a:tc rowSpan="2">
                  <a:txBody>
                    <a:bodyPr/>
                    <a:lstStyle/>
                    <a:p>
                      <a:endParaRPr lang="ru-RU" sz="18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extLst>
                  <a:ext uri="{0D108BD9-81ED-4DB2-BD59-A6C34878D82A}">
                    <a16:rowId xmlns:a16="http://schemas.microsoft.com/office/drawing/2014/main" val="10000"/>
                  </a:ext>
                </a:extLst>
              </a:tr>
              <a:tr h="1357200">
                <a:tc>
                  <a:txBody>
                    <a:bodyPr/>
                    <a:lstStyle/>
                    <a:p>
                      <a:pPr algn="ctr">
                        <a:lnSpc>
                          <a:spcPct val="113000"/>
                        </a:lnSpc>
                      </a:pPr>
                      <a:r>
                        <a:rPr lang="ru-RU" sz="1400" b="0" u="none" strike="noStrike">
                          <a:solidFill>
                            <a:srgbClr val="007FAC"/>
                          </a:solidFill>
                          <a:effectLst/>
                          <a:uFillTx/>
                          <a:latin typeface="Open Sans Semibold"/>
                          <a:ea typeface="Microsoft YaHei"/>
                        </a:rPr>
                        <a:t>Местоположение:</a:t>
                      </a:r>
                      <a:endParaRPr lang="ru-RU" sz="1400" b="0" u="none" strike="noStrike">
                        <a:solidFill>
                          <a:srgbClr val="000000"/>
                        </a:solidFill>
                        <a:effectLst/>
                        <a:uFillTx/>
                        <a:latin typeface="Arial"/>
                      </a:endParaRPr>
                    </a:p>
                    <a:p>
                      <a:pPr algn="just">
                        <a:lnSpc>
                          <a:spcPct val="113000"/>
                        </a:lnSpc>
                      </a:pPr>
                      <a:r>
                        <a:rPr lang="ru-RU" sz="1100" b="0" u="none" strike="noStrike">
                          <a:solidFill>
                            <a:srgbClr val="000000"/>
                          </a:solidFill>
                          <a:effectLst/>
                          <a:uFillTx/>
                          <a:latin typeface="Times New Roman"/>
                          <a:ea typeface="Microsoft YaHei"/>
                        </a:rPr>
                        <a:t>Демидовский муниципальный округ</a:t>
                      </a:r>
                      <a:endParaRPr lang="ru-RU" sz="1100" b="0" u="none" strike="noStrike">
                        <a:solidFill>
                          <a:srgbClr val="000000"/>
                        </a:solidFill>
                        <a:effectLst/>
                        <a:uFillTx/>
                        <a:latin typeface="Arial"/>
                      </a:endParaRPr>
                    </a:p>
                    <a:p>
                      <a:pPr>
                        <a:lnSpc>
                          <a:spcPct val="113000"/>
                        </a:lnSpc>
                      </a:pPr>
                      <a:r>
                        <a:rPr lang="ru-RU" sz="1100" b="0" u="none" strike="noStrike">
                          <a:solidFill>
                            <a:srgbClr val="000000"/>
                          </a:solidFill>
                          <a:effectLst/>
                          <a:uFillTx/>
                          <a:latin typeface="Times New Roman"/>
                          <a:ea typeface="Microsoft YaHei"/>
                        </a:rPr>
                        <a:t>г. Демидов, ул. Гуреевская, напротив д. 163;</a:t>
                      </a:r>
                      <a:endParaRPr lang="ru-RU" sz="1100" b="0" u="none" strike="noStrike">
                        <a:solidFill>
                          <a:srgbClr val="000000"/>
                        </a:solidFill>
                        <a:effectLst/>
                        <a:uFillTx/>
                        <a:latin typeface="Arial"/>
                      </a:endParaRPr>
                    </a:p>
                    <a:p>
                      <a:pPr>
                        <a:lnSpc>
                          <a:spcPct val="113000"/>
                        </a:lnSpc>
                      </a:pPr>
                      <a:r>
                        <a:rPr lang="ru-RU" sz="1100" b="0" u="none" strike="noStrike">
                          <a:solidFill>
                            <a:srgbClr val="000000"/>
                          </a:solidFill>
                          <a:effectLst/>
                          <a:uFillTx/>
                          <a:latin typeface="Times New Roman"/>
                          <a:ea typeface="Microsoft YaHei"/>
                        </a:rPr>
                        <a:t>- расстояние до г. Москвы: 454 км;</a:t>
                      </a:r>
                      <a:endParaRPr lang="ru-RU" sz="1100" b="0" u="none" strike="noStrike">
                        <a:solidFill>
                          <a:srgbClr val="000000"/>
                        </a:solidFill>
                        <a:effectLst/>
                        <a:uFillTx/>
                        <a:latin typeface="Arial"/>
                      </a:endParaRPr>
                    </a:p>
                    <a:p>
                      <a:pPr>
                        <a:lnSpc>
                          <a:spcPct val="113000"/>
                        </a:lnSpc>
                      </a:pPr>
                      <a:r>
                        <a:rPr lang="ru-RU" sz="1100" b="0" u="none" strike="noStrike">
                          <a:solidFill>
                            <a:srgbClr val="000000"/>
                          </a:solidFill>
                          <a:effectLst/>
                          <a:uFillTx/>
                          <a:latin typeface="Times New Roman"/>
                          <a:ea typeface="Microsoft YaHei"/>
                        </a:rPr>
                        <a:t>- расстояние до г. Смоленска: 87км.</a:t>
                      </a:r>
                      <a:endParaRPr lang="ru-RU" sz="1100" b="0" u="none" strike="noStrike">
                        <a:solidFill>
                          <a:srgbClr val="000000"/>
                        </a:solidFill>
                        <a:effectLst/>
                        <a:uFillTx/>
                        <a:latin typeface="Arial"/>
                      </a:endParaRPr>
                    </a:p>
                    <a:p>
                      <a:pPr algn="just">
                        <a:lnSpc>
                          <a:spcPct val="93000"/>
                        </a:lnSpc>
                      </a:pPr>
                      <a:endParaRPr lang="ru-RU" sz="11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tc vMerge="1">
                  <a:txBody>
                    <a:bodyPr/>
                    <a:lstStyle/>
                    <a:p>
                      <a:endParaRPr lang="ru-RU" sz="1800" b="0" u="none" strike="noStrike">
                        <a:solidFill>
                          <a:srgbClr val="000000"/>
                        </a:solidFill>
                        <a:effectLst/>
                        <a:uFillTx/>
                        <a:latin typeface="Arial"/>
                      </a:endParaRPr>
                    </a:p>
                  </a:txBody>
                  <a:tcPr marL="90000" marR="90000" marT="45000" marB="45000">
                    <a:lnL>
                      <a:noFill/>
                    </a:lnL>
                    <a:lnR>
                      <a:noFill/>
                    </a:lnR>
                    <a:lnT>
                      <a:noFill/>
                    </a:lnT>
                    <a:lnB>
                      <a:noFill/>
                    </a:lnB>
                    <a:solidFill>
                      <a:srgbClr val="729FCF"/>
                    </a:solidFill>
                  </a:tcPr>
                </a:tc>
                <a:extLst>
                  <a:ext uri="{0D108BD9-81ED-4DB2-BD59-A6C34878D82A}">
                    <a16:rowId xmlns:a16="http://schemas.microsoft.com/office/drawing/2014/main" val="10001"/>
                  </a:ext>
                </a:extLst>
              </a:tr>
            </a:tbl>
          </a:graphicData>
        </a:graphic>
      </p:graphicFrame>
      <p:graphicFrame>
        <p:nvGraphicFramePr>
          <p:cNvPr id="351" name="Table 4"/>
          <p:cNvGraphicFramePr/>
          <p:nvPr/>
        </p:nvGraphicFramePr>
        <p:xfrm>
          <a:off x="179280" y="3060720"/>
          <a:ext cx="7225920" cy="1526040"/>
        </p:xfrm>
        <a:graphic>
          <a:graphicData uri="http://schemas.openxmlformats.org/drawingml/2006/table">
            <a:tbl>
              <a:tblPr/>
              <a:tblGrid>
                <a:gridCol w="1465200">
                  <a:extLst>
                    <a:ext uri="{9D8B030D-6E8A-4147-A177-3AD203B41FA5}">
                      <a16:colId xmlns:a16="http://schemas.microsoft.com/office/drawing/2014/main" val="20000"/>
                    </a:ext>
                  </a:extLst>
                </a:gridCol>
                <a:gridCol w="2215800">
                  <a:extLst>
                    <a:ext uri="{9D8B030D-6E8A-4147-A177-3AD203B41FA5}">
                      <a16:colId xmlns:a16="http://schemas.microsoft.com/office/drawing/2014/main" val="20001"/>
                    </a:ext>
                  </a:extLst>
                </a:gridCol>
                <a:gridCol w="3544920">
                  <a:extLst>
                    <a:ext uri="{9D8B030D-6E8A-4147-A177-3AD203B41FA5}">
                      <a16:colId xmlns:a16="http://schemas.microsoft.com/office/drawing/2014/main" val="20002"/>
                    </a:ext>
                  </a:extLst>
                </a:gridCol>
              </a:tblGrid>
              <a:tr h="245880">
                <a:tc rowSpan="5">
                  <a:txBody>
                    <a:bodyPr/>
                    <a:lstStyle/>
                    <a:p>
                      <a:pPr algn="ctr">
                        <a:lnSpc>
                          <a:spcPct val="113000"/>
                        </a:lnSpc>
                      </a:pPr>
                      <a:r>
                        <a:rPr lang="ru-RU" sz="1200" b="0" u="none" strike="noStrike">
                          <a:solidFill>
                            <a:srgbClr val="007FAC"/>
                          </a:solidFill>
                          <a:effectLst/>
                          <a:uFillTx/>
                          <a:latin typeface="Open Sans Semibold"/>
                          <a:ea typeface="Microsoft YaHei"/>
                        </a:rPr>
                        <a:t>Характеристика</a:t>
                      </a:r>
                      <a:endParaRPr lang="ru-RU" sz="1200" b="0" u="none" strike="noStrike">
                        <a:solidFill>
                          <a:srgbClr val="000000"/>
                        </a:solidFill>
                        <a:effectLst/>
                        <a:uFillTx/>
                        <a:latin typeface="Arial"/>
                      </a:endParaRPr>
                    </a:p>
                    <a:p>
                      <a:pPr algn="ctr">
                        <a:lnSpc>
                          <a:spcPct val="113000"/>
                        </a:lnSpc>
                      </a:pPr>
                      <a:r>
                        <a:rPr lang="ru-RU" sz="1200" b="0" u="none" strike="noStrike">
                          <a:solidFill>
                            <a:srgbClr val="007FAC"/>
                          </a:solidFill>
                          <a:effectLst/>
                          <a:uFillTx/>
                          <a:latin typeface="Open Sans Semibold"/>
                          <a:ea typeface="Microsoft YaHei"/>
                        </a:rPr>
                        <a:t>участка</a:t>
                      </a:r>
                      <a:endParaRPr lang="ru-RU" sz="12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solidFill>
                      <a:srgbClr val="D1FFFF"/>
                    </a:solidFill>
                  </a:tcPr>
                </a:tc>
                <a:tc>
                  <a:txBody>
                    <a:bodyPr/>
                    <a:lstStyle/>
                    <a:p>
                      <a:pPr>
                        <a:lnSpc>
                          <a:spcPct val="113000"/>
                        </a:lnSpc>
                      </a:pPr>
                      <a:r>
                        <a:rPr lang="ru-RU" sz="900" b="0" u="none" strike="noStrike">
                          <a:solidFill>
                            <a:srgbClr val="007FAC"/>
                          </a:solidFill>
                          <a:effectLst/>
                          <a:uFillTx/>
                          <a:latin typeface="Open Sans Semibold"/>
                          <a:ea typeface="Microsoft YaHei"/>
                        </a:rPr>
                        <a:t>Площадь</a:t>
                      </a:r>
                      <a:endParaRPr lang="ru-RU" sz="9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tc>
                  <a:txBody>
                    <a:bodyPr/>
                    <a:lstStyle/>
                    <a:p>
                      <a:pPr>
                        <a:lnSpc>
                          <a:spcPct val="113000"/>
                        </a:lnSpc>
                      </a:pPr>
                      <a:r>
                        <a:rPr lang="ru-RU" sz="900" b="0" u="none" strike="noStrike">
                          <a:solidFill>
                            <a:srgbClr val="000000"/>
                          </a:solidFill>
                          <a:effectLst/>
                          <a:uFillTx/>
                          <a:latin typeface="Times New Roman"/>
                          <a:ea typeface="Microsoft YaHei"/>
                        </a:rPr>
                        <a:t>5 га</a:t>
                      </a:r>
                      <a:endParaRPr lang="ru-RU" sz="9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extLst>
                  <a:ext uri="{0D108BD9-81ED-4DB2-BD59-A6C34878D82A}">
                    <a16:rowId xmlns:a16="http://schemas.microsoft.com/office/drawing/2014/main" val="10000"/>
                  </a:ext>
                </a:extLst>
              </a:tr>
              <a:tr h="258120">
                <a:tc vMerge="1">
                  <a:txBody>
                    <a:bodyPr/>
                    <a:lstStyle/>
                    <a:p>
                      <a:endParaRPr lang="ru-RU" sz="1800" b="0" u="none" strike="noStrike">
                        <a:solidFill>
                          <a:srgbClr val="000000"/>
                        </a:solidFill>
                        <a:effectLst/>
                        <a:uFillTx/>
                        <a:latin typeface="Arial"/>
                      </a:endParaRPr>
                    </a:p>
                  </a:txBody>
                  <a:tcPr marL="90000" marR="90000" marT="45000" marB="45000">
                    <a:lnL>
                      <a:noFill/>
                    </a:lnL>
                    <a:lnR>
                      <a:noFill/>
                    </a:lnR>
                    <a:lnT>
                      <a:noFill/>
                    </a:lnT>
                    <a:lnB>
                      <a:noFill/>
                    </a:lnB>
                    <a:solidFill>
                      <a:srgbClr val="729FCF"/>
                    </a:solidFill>
                  </a:tcPr>
                </a:tc>
                <a:tc>
                  <a:txBody>
                    <a:bodyPr/>
                    <a:lstStyle/>
                    <a:p>
                      <a:pPr defTabSz="914400">
                        <a:lnSpc>
                          <a:spcPct val="113000"/>
                        </a:lnSpc>
                        <a:tabLst>
                          <a:tab pos="0" algn="l"/>
                        </a:tabLst>
                      </a:pPr>
                      <a:r>
                        <a:rPr lang="ru-RU" sz="900" b="0" u="none" strike="noStrike">
                          <a:solidFill>
                            <a:srgbClr val="007FAC"/>
                          </a:solidFill>
                          <a:effectLst/>
                          <a:uFillTx/>
                          <a:latin typeface="Open Sans Semibold"/>
                          <a:ea typeface="Microsoft YaHei"/>
                        </a:rPr>
                        <a:t>Кадастровый номер</a:t>
                      </a:r>
                      <a:endParaRPr lang="ru-RU" sz="9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tc>
                  <a:txBody>
                    <a:bodyPr/>
                    <a:lstStyle/>
                    <a:p>
                      <a:pPr>
                        <a:lnSpc>
                          <a:spcPct val="113000"/>
                        </a:lnSpc>
                      </a:pPr>
                      <a:r>
                        <a:rPr lang="ru-RU" sz="900" b="0" u="none" strike="noStrike">
                          <a:solidFill>
                            <a:srgbClr val="000000"/>
                          </a:solidFill>
                          <a:effectLst/>
                          <a:uFillTx/>
                          <a:latin typeface="Times New Roman"/>
                        </a:rPr>
                        <a:t>-</a:t>
                      </a:r>
                      <a:endParaRPr lang="ru-RU" sz="9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extLst>
                  <a:ext uri="{0D108BD9-81ED-4DB2-BD59-A6C34878D82A}">
                    <a16:rowId xmlns:a16="http://schemas.microsoft.com/office/drawing/2014/main" val="10001"/>
                  </a:ext>
                </a:extLst>
              </a:tr>
              <a:tr h="245880">
                <a:tc vMerge="1">
                  <a:txBody>
                    <a:bodyPr/>
                    <a:lstStyle/>
                    <a:p>
                      <a:endParaRPr lang="ru-RU" sz="1800" b="0" u="none" strike="noStrike">
                        <a:solidFill>
                          <a:srgbClr val="000000"/>
                        </a:solidFill>
                        <a:effectLst/>
                        <a:uFillTx/>
                        <a:latin typeface="Arial"/>
                      </a:endParaRPr>
                    </a:p>
                  </a:txBody>
                  <a:tcPr marL="90000" marR="90000" marT="45000" marB="45000">
                    <a:lnL>
                      <a:noFill/>
                    </a:lnL>
                    <a:lnR>
                      <a:noFill/>
                    </a:lnR>
                    <a:lnT>
                      <a:noFill/>
                    </a:lnT>
                    <a:lnB>
                      <a:noFill/>
                    </a:lnB>
                    <a:solidFill>
                      <a:srgbClr val="729FCF"/>
                    </a:solidFill>
                  </a:tcPr>
                </a:tc>
                <a:tc>
                  <a:txBody>
                    <a:bodyPr/>
                    <a:lstStyle/>
                    <a:p>
                      <a:pPr>
                        <a:lnSpc>
                          <a:spcPct val="113000"/>
                        </a:lnSpc>
                      </a:pPr>
                      <a:r>
                        <a:rPr lang="ru-RU" sz="900" b="0" u="none" strike="noStrike">
                          <a:solidFill>
                            <a:srgbClr val="007FAC"/>
                          </a:solidFill>
                          <a:effectLst/>
                          <a:uFillTx/>
                          <a:latin typeface="Open Sans Semibold"/>
                          <a:ea typeface="Microsoft YaHei"/>
                        </a:rPr>
                        <a:t>Категория земли</a:t>
                      </a:r>
                      <a:endParaRPr lang="ru-RU" sz="9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tc>
                  <a:txBody>
                    <a:bodyPr/>
                    <a:lstStyle/>
                    <a:p>
                      <a:pPr>
                        <a:lnSpc>
                          <a:spcPct val="113000"/>
                        </a:lnSpc>
                      </a:pPr>
                      <a:r>
                        <a:rPr lang="ru-RU" sz="900" b="0" u="none" strike="noStrike">
                          <a:solidFill>
                            <a:srgbClr val="000000"/>
                          </a:solidFill>
                          <a:effectLst/>
                          <a:uFillTx/>
                          <a:latin typeface="Times New Roman"/>
                          <a:ea typeface="Microsoft YaHei"/>
                        </a:rPr>
                        <a:t>земли населенных пунктов</a:t>
                      </a:r>
                      <a:endParaRPr lang="ru-RU" sz="9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extLst>
                  <a:ext uri="{0D108BD9-81ED-4DB2-BD59-A6C34878D82A}">
                    <a16:rowId xmlns:a16="http://schemas.microsoft.com/office/drawing/2014/main" val="10002"/>
                  </a:ext>
                </a:extLst>
              </a:tr>
              <a:tr h="245880">
                <a:tc vMerge="1">
                  <a:txBody>
                    <a:bodyPr/>
                    <a:lstStyle/>
                    <a:p>
                      <a:endParaRPr lang="ru-RU" sz="1800" b="0" u="none" strike="noStrike">
                        <a:solidFill>
                          <a:srgbClr val="000000"/>
                        </a:solidFill>
                        <a:effectLst/>
                        <a:uFillTx/>
                        <a:latin typeface="Arial"/>
                      </a:endParaRPr>
                    </a:p>
                  </a:txBody>
                  <a:tcPr marL="90000" marR="90000" marT="45000" marB="45000">
                    <a:lnL>
                      <a:noFill/>
                    </a:lnL>
                    <a:lnR>
                      <a:noFill/>
                    </a:lnR>
                    <a:lnT>
                      <a:noFill/>
                    </a:lnT>
                    <a:lnB>
                      <a:noFill/>
                    </a:lnB>
                    <a:solidFill>
                      <a:srgbClr val="729FCF"/>
                    </a:solidFill>
                  </a:tcPr>
                </a:tc>
                <a:tc>
                  <a:txBody>
                    <a:bodyPr/>
                    <a:lstStyle/>
                    <a:p>
                      <a:pPr>
                        <a:lnSpc>
                          <a:spcPct val="113000"/>
                        </a:lnSpc>
                      </a:pPr>
                      <a:r>
                        <a:rPr lang="ru-RU" sz="900" b="0" u="none" strike="noStrike">
                          <a:solidFill>
                            <a:srgbClr val="007FAC"/>
                          </a:solidFill>
                          <a:effectLst/>
                          <a:uFillTx/>
                          <a:latin typeface="Open Sans Semibold"/>
                          <a:ea typeface="Microsoft YaHei"/>
                        </a:rPr>
                        <a:t>Форма собственности</a:t>
                      </a:r>
                      <a:endParaRPr lang="ru-RU" sz="9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tc>
                  <a:txBody>
                    <a:bodyPr/>
                    <a:lstStyle/>
                    <a:p>
                      <a:pPr>
                        <a:lnSpc>
                          <a:spcPct val="113000"/>
                        </a:lnSpc>
                      </a:pPr>
                      <a:r>
                        <a:rPr lang="ru-RU" sz="900" b="0" u="none" strike="noStrike">
                          <a:solidFill>
                            <a:srgbClr val="000000"/>
                          </a:solidFill>
                          <a:effectLst/>
                          <a:uFillTx/>
                          <a:latin typeface="Times New Roman"/>
                          <a:ea typeface="Microsoft YaHei"/>
                        </a:rPr>
                        <a:t>государственная  собственность</a:t>
                      </a:r>
                      <a:endParaRPr lang="ru-RU" sz="9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extLst>
                  <a:ext uri="{0D108BD9-81ED-4DB2-BD59-A6C34878D82A}">
                    <a16:rowId xmlns:a16="http://schemas.microsoft.com/office/drawing/2014/main" val="10003"/>
                  </a:ext>
                </a:extLst>
              </a:tr>
              <a:tr h="530280">
                <a:tc vMerge="1">
                  <a:txBody>
                    <a:bodyPr/>
                    <a:lstStyle/>
                    <a:p>
                      <a:endParaRPr lang="ru-RU" sz="1800" b="0" u="none" strike="noStrike">
                        <a:solidFill>
                          <a:srgbClr val="000000"/>
                        </a:solidFill>
                        <a:effectLst/>
                        <a:uFillTx/>
                        <a:latin typeface="Arial"/>
                      </a:endParaRPr>
                    </a:p>
                  </a:txBody>
                  <a:tcPr marL="90000" marR="90000" marT="45000" marB="45000">
                    <a:lnL>
                      <a:noFill/>
                    </a:lnL>
                    <a:lnR>
                      <a:noFill/>
                    </a:lnR>
                    <a:lnT>
                      <a:noFill/>
                    </a:lnT>
                    <a:lnB>
                      <a:noFill/>
                    </a:lnB>
                    <a:solidFill>
                      <a:srgbClr val="729FCF"/>
                    </a:solidFill>
                  </a:tcPr>
                </a:tc>
                <a:tc>
                  <a:txBody>
                    <a:bodyPr/>
                    <a:lstStyle/>
                    <a:p>
                      <a:pPr>
                        <a:lnSpc>
                          <a:spcPct val="113000"/>
                        </a:lnSpc>
                      </a:pPr>
                      <a:r>
                        <a:rPr lang="ru-RU" sz="900" b="0" u="none" strike="noStrike">
                          <a:solidFill>
                            <a:srgbClr val="007FAC"/>
                          </a:solidFill>
                          <a:effectLst/>
                          <a:uFillTx/>
                          <a:latin typeface="Open Sans Semibold"/>
                          <a:ea typeface="Microsoft YaHei"/>
                        </a:rPr>
                        <a:t>Приоритетное направление использования</a:t>
                      </a:r>
                      <a:endParaRPr lang="ru-RU" sz="9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tc>
                  <a:txBody>
                    <a:bodyPr/>
                    <a:lstStyle/>
                    <a:p>
                      <a:pPr>
                        <a:lnSpc>
                          <a:spcPct val="113000"/>
                        </a:lnSpc>
                      </a:pPr>
                      <a:r>
                        <a:rPr lang="ru-RU" sz="900" b="0" u="none" strike="noStrike">
                          <a:solidFill>
                            <a:srgbClr val="000000"/>
                          </a:solidFill>
                          <a:effectLst/>
                          <a:uFillTx/>
                          <a:latin typeface="Times New Roman"/>
                          <a:ea typeface="Microsoft YaHei"/>
                        </a:rPr>
                        <a:t>для размещения промышленного объекта</a:t>
                      </a:r>
                      <a:endParaRPr lang="ru-RU" sz="9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extLst>
                  <a:ext uri="{0D108BD9-81ED-4DB2-BD59-A6C34878D82A}">
                    <a16:rowId xmlns:a16="http://schemas.microsoft.com/office/drawing/2014/main" val="10004"/>
                  </a:ext>
                </a:extLst>
              </a:tr>
            </a:tbl>
          </a:graphicData>
        </a:graphic>
      </p:graphicFrame>
      <p:sp>
        <p:nvSpPr>
          <p:cNvPr id="352" name="CustomShape 5"/>
          <p:cNvSpPr/>
          <p:nvPr/>
        </p:nvSpPr>
        <p:spPr>
          <a:xfrm>
            <a:off x="5423040" y="1136520"/>
            <a:ext cx="1926360" cy="18547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200" b="0" u="none" strike="noStrike">
                <a:solidFill>
                  <a:srgbClr val="000000"/>
                </a:solidFill>
                <a:effectLst/>
                <a:uFillTx/>
                <a:latin typeface="Open Sans"/>
                <a:ea typeface="Microsoft YaHei"/>
              </a:rPr>
              <a:t>Место для карты</a:t>
            </a:r>
            <a:endParaRPr lang="ru-RU" sz="1200" b="0" u="none" strike="noStrike">
              <a:solidFill>
                <a:srgbClr val="000000"/>
              </a:solidFill>
              <a:effectLst/>
              <a:uFillTx/>
              <a:latin typeface="Arial"/>
            </a:endParaRPr>
          </a:p>
        </p:txBody>
      </p:sp>
      <p:graphicFrame>
        <p:nvGraphicFramePr>
          <p:cNvPr id="353" name="Table 6"/>
          <p:cNvGraphicFramePr/>
          <p:nvPr/>
        </p:nvGraphicFramePr>
        <p:xfrm>
          <a:off x="179280" y="4280040"/>
          <a:ext cx="7225920" cy="1995840"/>
        </p:xfrm>
        <a:graphic>
          <a:graphicData uri="http://schemas.openxmlformats.org/drawingml/2006/table">
            <a:tbl>
              <a:tblPr/>
              <a:tblGrid>
                <a:gridCol w="1457280">
                  <a:extLst>
                    <a:ext uri="{9D8B030D-6E8A-4147-A177-3AD203B41FA5}">
                      <a16:colId xmlns:a16="http://schemas.microsoft.com/office/drawing/2014/main" val="20000"/>
                    </a:ext>
                  </a:extLst>
                </a:gridCol>
                <a:gridCol w="1470600">
                  <a:extLst>
                    <a:ext uri="{9D8B030D-6E8A-4147-A177-3AD203B41FA5}">
                      <a16:colId xmlns:a16="http://schemas.microsoft.com/office/drawing/2014/main" val="20001"/>
                    </a:ext>
                  </a:extLst>
                </a:gridCol>
                <a:gridCol w="4298040">
                  <a:extLst>
                    <a:ext uri="{9D8B030D-6E8A-4147-A177-3AD203B41FA5}">
                      <a16:colId xmlns:a16="http://schemas.microsoft.com/office/drawing/2014/main" val="20002"/>
                    </a:ext>
                  </a:extLst>
                </a:gridCol>
              </a:tblGrid>
              <a:tr h="534960">
                <a:tc rowSpan="4">
                  <a:txBody>
                    <a:bodyPr/>
                    <a:lstStyle/>
                    <a:p>
                      <a:pPr algn="ctr">
                        <a:lnSpc>
                          <a:spcPct val="113000"/>
                        </a:lnSpc>
                      </a:pPr>
                      <a:r>
                        <a:rPr lang="ru-RU" sz="1000" b="0" u="none" strike="noStrike">
                          <a:solidFill>
                            <a:srgbClr val="007FAC"/>
                          </a:solidFill>
                          <a:effectLst/>
                          <a:uFillTx/>
                          <a:latin typeface="Open Sans Semibold"/>
                          <a:ea typeface="Microsoft YaHei"/>
                        </a:rPr>
                        <a:t>Инженерная инфраструктура  </a:t>
                      </a:r>
                      <a:endParaRPr lang="ru-RU" sz="10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solidFill>
                      <a:srgbClr val="D1FFFF"/>
                    </a:solidFill>
                  </a:tcPr>
                </a:tc>
                <a:tc>
                  <a:txBody>
                    <a:bodyPr/>
                    <a:lstStyle/>
                    <a:p>
                      <a:pPr>
                        <a:lnSpc>
                          <a:spcPct val="113000"/>
                        </a:lnSpc>
                      </a:pPr>
                      <a:r>
                        <a:rPr lang="ru-RU" sz="900" b="0" u="none" strike="noStrike">
                          <a:solidFill>
                            <a:srgbClr val="007FAC"/>
                          </a:solidFill>
                          <a:effectLst/>
                          <a:uFillTx/>
                          <a:latin typeface="Open Sans Semibold"/>
                          <a:ea typeface="Microsoft YaHei"/>
                        </a:rPr>
                        <a:t>Электроснабжение</a:t>
                      </a:r>
                      <a:endParaRPr lang="ru-RU" sz="9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tc>
                  <a:txBody>
                    <a:bodyPr/>
                    <a:lstStyle/>
                    <a:p>
                      <a:pPr>
                        <a:lnSpc>
                          <a:spcPct val="100000"/>
                        </a:lnSpc>
                      </a:pPr>
                      <a:r>
                        <a:rPr lang="ru-RU" sz="900" b="0" u="none" strike="noStrike">
                          <a:solidFill>
                            <a:srgbClr val="000000"/>
                          </a:solidFill>
                          <a:effectLst/>
                          <a:uFillTx/>
                          <a:latin typeface="Times New Roman"/>
                          <a:ea typeface="Microsoft YaHei"/>
                        </a:rPr>
                        <a:t>ближайший центр питания ПС Демидов 110/35/10 на расстоянии 3,7 км по прямой до границы земельного участка. Резерв мощности для тех. присоединения – 4,13МВА</a:t>
                      </a:r>
                      <a:endParaRPr lang="ru-RU" sz="900" b="0" u="none" strike="noStrike">
                        <a:solidFill>
                          <a:srgbClr val="000000"/>
                        </a:solidFill>
                        <a:effectLst/>
                        <a:uFillTx/>
                        <a:latin typeface="Arial"/>
                      </a:endParaRPr>
                    </a:p>
                  </a:txBody>
                  <a:tcPr marL="72000" marR="72000">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extLst>
                  <a:ext uri="{0D108BD9-81ED-4DB2-BD59-A6C34878D82A}">
                    <a16:rowId xmlns:a16="http://schemas.microsoft.com/office/drawing/2014/main" val="10000"/>
                  </a:ext>
                </a:extLst>
              </a:tr>
              <a:tr h="534960">
                <a:tc vMerge="1">
                  <a:txBody>
                    <a:bodyPr/>
                    <a:lstStyle/>
                    <a:p>
                      <a:endParaRPr lang="ru-RU" sz="1800" b="0" u="none" strike="noStrike">
                        <a:solidFill>
                          <a:srgbClr val="000000"/>
                        </a:solidFill>
                        <a:effectLst/>
                        <a:uFillTx/>
                        <a:latin typeface="Arial"/>
                      </a:endParaRPr>
                    </a:p>
                  </a:txBody>
                  <a:tcPr marL="90000" marR="90000" marT="45000" marB="45000">
                    <a:lnL>
                      <a:noFill/>
                    </a:lnL>
                    <a:lnR>
                      <a:noFill/>
                    </a:lnR>
                    <a:lnT>
                      <a:noFill/>
                    </a:lnT>
                    <a:lnB>
                      <a:noFill/>
                    </a:lnB>
                    <a:solidFill>
                      <a:srgbClr val="729FCF"/>
                    </a:solidFill>
                  </a:tcPr>
                </a:tc>
                <a:tc>
                  <a:txBody>
                    <a:bodyPr/>
                    <a:lstStyle/>
                    <a:p>
                      <a:pPr>
                        <a:lnSpc>
                          <a:spcPct val="113000"/>
                        </a:lnSpc>
                      </a:pPr>
                      <a:r>
                        <a:rPr lang="ru-RU" sz="900" b="0" u="none" strike="noStrike">
                          <a:solidFill>
                            <a:srgbClr val="007FAC"/>
                          </a:solidFill>
                          <a:effectLst/>
                          <a:uFillTx/>
                          <a:latin typeface="Open Sans Semibold"/>
                          <a:ea typeface="Microsoft YaHei"/>
                        </a:rPr>
                        <a:t>Газоснабжение</a:t>
                      </a:r>
                      <a:endParaRPr lang="ru-RU" sz="9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tc>
                  <a:txBody>
                    <a:bodyPr/>
                    <a:lstStyle/>
                    <a:p>
                      <a:pPr>
                        <a:lnSpc>
                          <a:spcPct val="100000"/>
                        </a:lnSpc>
                      </a:pPr>
                      <a:r>
                        <a:rPr lang="ru-RU" sz="900" b="0" u="none" strike="noStrike">
                          <a:solidFill>
                            <a:srgbClr val="000000"/>
                          </a:solidFill>
                          <a:effectLst/>
                          <a:uFillTx/>
                          <a:latin typeface="Times New Roman"/>
                          <a:ea typeface="Microsoft YaHei"/>
                        </a:rPr>
                        <a:t>точка подключения на расстоянии 1,5 м от участка. </a:t>
                      </a:r>
                      <a:br>
                        <a:rPr sz="1800"/>
                      </a:br>
                      <a:r>
                        <a:rPr lang="ru-RU" sz="900" b="0" u="none" strike="noStrike">
                          <a:solidFill>
                            <a:srgbClr val="000000"/>
                          </a:solidFill>
                          <a:effectLst/>
                          <a:uFillTx/>
                          <a:latin typeface="Times New Roman"/>
                          <a:ea typeface="Microsoft YaHei"/>
                        </a:rPr>
                        <a:t>Максимальная мощность – 3 млн.куб.м/год. </a:t>
                      </a:r>
                      <a:br>
                        <a:rPr sz="1800"/>
                      </a:br>
                      <a:r>
                        <a:rPr lang="ru-RU" sz="900" b="0" u="none" strike="noStrike">
                          <a:solidFill>
                            <a:srgbClr val="000000"/>
                          </a:solidFill>
                          <a:effectLst/>
                          <a:uFillTx/>
                          <a:latin typeface="Times New Roman"/>
                          <a:ea typeface="Microsoft YaHei"/>
                        </a:rPr>
                        <a:t>Стоимость тех. присоединения – 27423,2 руб. (до 10 м).</a:t>
                      </a:r>
                      <a:endParaRPr lang="ru-RU" sz="900" b="0" u="none" strike="noStrike">
                        <a:solidFill>
                          <a:srgbClr val="000000"/>
                        </a:solidFill>
                        <a:effectLst/>
                        <a:uFillTx/>
                        <a:latin typeface="Arial"/>
                      </a:endParaRPr>
                    </a:p>
                  </a:txBody>
                  <a:tcPr marL="72000" marR="72000">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extLst>
                  <a:ext uri="{0D108BD9-81ED-4DB2-BD59-A6C34878D82A}">
                    <a16:rowId xmlns:a16="http://schemas.microsoft.com/office/drawing/2014/main" val="10001"/>
                  </a:ext>
                </a:extLst>
              </a:tr>
              <a:tr h="486000">
                <a:tc vMerge="1">
                  <a:txBody>
                    <a:bodyPr/>
                    <a:lstStyle/>
                    <a:p>
                      <a:endParaRPr lang="ru-RU" sz="1800" b="0" u="none" strike="noStrike">
                        <a:solidFill>
                          <a:srgbClr val="000000"/>
                        </a:solidFill>
                        <a:effectLst/>
                        <a:uFillTx/>
                        <a:latin typeface="Arial"/>
                      </a:endParaRPr>
                    </a:p>
                  </a:txBody>
                  <a:tcPr marL="90000" marR="90000" marT="45000" marB="45000">
                    <a:lnL>
                      <a:noFill/>
                    </a:lnL>
                    <a:lnR>
                      <a:noFill/>
                    </a:lnR>
                    <a:lnT>
                      <a:noFill/>
                    </a:lnT>
                    <a:lnB>
                      <a:noFill/>
                    </a:lnB>
                    <a:solidFill>
                      <a:srgbClr val="729FCF"/>
                    </a:solidFill>
                  </a:tcPr>
                </a:tc>
                <a:tc>
                  <a:txBody>
                    <a:bodyPr/>
                    <a:lstStyle/>
                    <a:p>
                      <a:pPr>
                        <a:lnSpc>
                          <a:spcPct val="113000"/>
                        </a:lnSpc>
                      </a:pPr>
                      <a:r>
                        <a:rPr lang="ru-RU" sz="900" b="0" u="none" strike="noStrike">
                          <a:solidFill>
                            <a:srgbClr val="007FAC"/>
                          </a:solidFill>
                          <a:effectLst/>
                          <a:uFillTx/>
                          <a:latin typeface="Open Sans Semibold"/>
                          <a:ea typeface="Microsoft YaHei"/>
                        </a:rPr>
                        <a:t>Водоснабжение</a:t>
                      </a:r>
                      <a:endParaRPr lang="ru-RU" sz="9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tc>
                  <a:txBody>
                    <a:bodyPr/>
                    <a:lstStyle/>
                    <a:p>
                      <a:pPr>
                        <a:lnSpc>
                          <a:spcPct val="100000"/>
                        </a:lnSpc>
                      </a:pPr>
                      <a:r>
                        <a:rPr lang="ru-RU" sz="900" b="0" u="none" strike="noStrike">
                          <a:solidFill>
                            <a:srgbClr val="000000"/>
                          </a:solidFill>
                          <a:effectLst/>
                          <a:uFillTx/>
                          <a:latin typeface="Times New Roman"/>
                          <a:ea typeface="Microsoft YaHei"/>
                        </a:rPr>
                        <a:t>точка подключения на земельном участке. </a:t>
                      </a:r>
                      <a:br>
                        <a:rPr sz="1800"/>
                      </a:br>
                      <a:r>
                        <a:rPr lang="ru-RU" sz="900" b="0" u="none" strike="noStrike">
                          <a:solidFill>
                            <a:srgbClr val="000000"/>
                          </a:solidFill>
                          <a:effectLst/>
                          <a:uFillTx/>
                          <a:latin typeface="Times New Roman"/>
                          <a:ea typeface="Microsoft YaHei"/>
                        </a:rPr>
                        <a:t>Стоимость работ будет определятся в соответствии со сметным расчетом</a:t>
                      </a:r>
                      <a:endParaRPr lang="ru-RU" sz="900" b="0" u="none" strike="noStrike">
                        <a:solidFill>
                          <a:srgbClr val="000000"/>
                        </a:solidFill>
                        <a:effectLst/>
                        <a:uFillTx/>
                        <a:latin typeface="Arial"/>
                      </a:endParaRPr>
                    </a:p>
                  </a:txBody>
                  <a:tcPr marL="72000" marR="72000">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extLst>
                  <a:ext uri="{0D108BD9-81ED-4DB2-BD59-A6C34878D82A}">
                    <a16:rowId xmlns:a16="http://schemas.microsoft.com/office/drawing/2014/main" val="10002"/>
                  </a:ext>
                </a:extLst>
              </a:tr>
              <a:tr h="439920">
                <a:tc vMerge="1">
                  <a:txBody>
                    <a:bodyPr/>
                    <a:lstStyle/>
                    <a:p>
                      <a:endParaRPr lang="ru-RU" sz="1800" b="0" u="none" strike="noStrike">
                        <a:solidFill>
                          <a:srgbClr val="000000"/>
                        </a:solidFill>
                        <a:effectLst/>
                        <a:uFillTx/>
                        <a:latin typeface="Arial"/>
                      </a:endParaRPr>
                    </a:p>
                  </a:txBody>
                  <a:tcPr marL="90000" marR="90000" marT="45000" marB="45000">
                    <a:lnL>
                      <a:noFill/>
                    </a:lnL>
                    <a:lnR>
                      <a:noFill/>
                    </a:lnR>
                    <a:lnT>
                      <a:noFill/>
                    </a:lnT>
                    <a:lnB>
                      <a:noFill/>
                    </a:lnB>
                    <a:solidFill>
                      <a:srgbClr val="729FCF"/>
                    </a:solidFill>
                  </a:tcPr>
                </a:tc>
                <a:tc>
                  <a:txBody>
                    <a:bodyPr/>
                    <a:lstStyle/>
                    <a:p>
                      <a:pPr>
                        <a:lnSpc>
                          <a:spcPct val="113000"/>
                        </a:lnSpc>
                      </a:pPr>
                      <a:r>
                        <a:rPr lang="ru-RU" sz="900" b="0" u="none" strike="noStrike">
                          <a:solidFill>
                            <a:srgbClr val="007FAC"/>
                          </a:solidFill>
                          <a:effectLst/>
                          <a:uFillTx/>
                          <a:latin typeface="Open Sans Semibold"/>
                          <a:ea typeface="Microsoft YaHei"/>
                        </a:rPr>
                        <a:t>Водоотведение</a:t>
                      </a:r>
                      <a:endParaRPr lang="ru-RU" sz="9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tc>
                  <a:txBody>
                    <a:bodyPr/>
                    <a:lstStyle/>
                    <a:p>
                      <a:pPr>
                        <a:lnSpc>
                          <a:spcPct val="100000"/>
                        </a:lnSpc>
                      </a:pPr>
                      <a:r>
                        <a:rPr lang="ru-RU" sz="900" b="0" u="none" strike="noStrike">
                          <a:solidFill>
                            <a:srgbClr val="000000"/>
                          </a:solidFill>
                          <a:effectLst/>
                          <a:uFillTx/>
                          <a:latin typeface="Times New Roman"/>
                          <a:ea typeface="Microsoft YaHei"/>
                        </a:rPr>
                        <a:t>имеется возможность создания местной системы водоотведения (отстойник накопитель). </a:t>
                      </a:r>
                      <a:endParaRPr lang="ru-RU" sz="900" b="0" u="none" strike="noStrike">
                        <a:solidFill>
                          <a:srgbClr val="000000"/>
                        </a:solidFill>
                        <a:effectLst/>
                        <a:uFillTx/>
                        <a:latin typeface="Arial"/>
                      </a:endParaRPr>
                    </a:p>
                  </a:txBody>
                  <a:tcPr marL="72000" marR="72000">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extLst>
                  <a:ext uri="{0D108BD9-81ED-4DB2-BD59-A6C34878D82A}">
                    <a16:rowId xmlns:a16="http://schemas.microsoft.com/office/drawing/2014/main" val="10003"/>
                  </a:ext>
                </a:extLst>
              </a:tr>
            </a:tbl>
          </a:graphicData>
        </a:graphic>
      </p:graphicFrame>
      <p:graphicFrame>
        <p:nvGraphicFramePr>
          <p:cNvPr id="354" name="Table 7"/>
          <p:cNvGraphicFramePr/>
          <p:nvPr/>
        </p:nvGraphicFramePr>
        <p:xfrm>
          <a:off x="180000" y="6200280"/>
          <a:ext cx="7293960" cy="312840"/>
        </p:xfrm>
        <a:graphic>
          <a:graphicData uri="http://schemas.openxmlformats.org/drawingml/2006/table">
            <a:tbl>
              <a:tblPr/>
              <a:tblGrid>
                <a:gridCol w="2763000">
                  <a:extLst>
                    <a:ext uri="{9D8B030D-6E8A-4147-A177-3AD203B41FA5}">
                      <a16:colId xmlns:a16="http://schemas.microsoft.com/office/drawing/2014/main" val="20000"/>
                    </a:ext>
                  </a:extLst>
                </a:gridCol>
                <a:gridCol w="4530960">
                  <a:extLst>
                    <a:ext uri="{9D8B030D-6E8A-4147-A177-3AD203B41FA5}">
                      <a16:colId xmlns:a16="http://schemas.microsoft.com/office/drawing/2014/main" val="20001"/>
                    </a:ext>
                  </a:extLst>
                </a:gridCol>
              </a:tblGrid>
              <a:tr h="312840">
                <a:tc>
                  <a:txBody>
                    <a:bodyPr/>
                    <a:lstStyle/>
                    <a:p>
                      <a:pPr algn="ctr">
                        <a:lnSpc>
                          <a:spcPct val="113000"/>
                        </a:lnSpc>
                      </a:pPr>
                      <a:r>
                        <a:rPr lang="ru-RU" sz="1000" b="0" u="none" strike="noStrike">
                          <a:solidFill>
                            <a:srgbClr val="007FAC"/>
                          </a:solidFill>
                          <a:effectLst/>
                          <a:uFillTx/>
                          <a:latin typeface="Open Sans Semibold"/>
                          <a:ea typeface="Microsoft YaHei"/>
                        </a:rPr>
                        <a:t>Условия предоставления</a:t>
                      </a:r>
                      <a:endParaRPr lang="ru-RU" sz="10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solidFill>
                      <a:srgbClr val="D1FFFF"/>
                    </a:solidFill>
                  </a:tcPr>
                </a:tc>
                <a:tc>
                  <a:txBody>
                    <a:bodyPr/>
                    <a:lstStyle/>
                    <a:p>
                      <a:pPr>
                        <a:lnSpc>
                          <a:spcPct val="113000"/>
                        </a:lnSpc>
                      </a:pPr>
                      <a:r>
                        <a:rPr lang="ru-RU" sz="900" b="0" u="none" strike="noStrike">
                          <a:solidFill>
                            <a:srgbClr val="000000"/>
                          </a:solidFill>
                          <a:effectLst/>
                          <a:uFillTx/>
                          <a:latin typeface="Times New Roman"/>
                          <a:ea typeface="Microsoft YaHei"/>
                        </a:rPr>
                        <a:t>Аренда( с правом выкупа) </a:t>
                      </a:r>
                      <a:endParaRPr lang="ru-RU" sz="9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solidFill>
                      <a:srgbClr val="FFFFFF"/>
                    </a:solidFill>
                  </a:tcPr>
                </a:tc>
                <a:extLst>
                  <a:ext uri="{0D108BD9-81ED-4DB2-BD59-A6C34878D82A}">
                    <a16:rowId xmlns:a16="http://schemas.microsoft.com/office/drawing/2014/main" val="10000"/>
                  </a:ext>
                </a:extLst>
              </a:tr>
            </a:tbl>
          </a:graphicData>
        </a:graphic>
      </p:graphicFrame>
      <p:graphicFrame>
        <p:nvGraphicFramePr>
          <p:cNvPr id="355" name="Table 8"/>
          <p:cNvGraphicFramePr/>
          <p:nvPr/>
        </p:nvGraphicFramePr>
        <p:xfrm>
          <a:off x="230760" y="6427800"/>
          <a:ext cx="7272360" cy="402120"/>
        </p:xfrm>
        <a:graphic>
          <a:graphicData uri="http://schemas.openxmlformats.org/drawingml/2006/table">
            <a:tbl>
              <a:tblPr/>
              <a:tblGrid>
                <a:gridCol w="1469520">
                  <a:extLst>
                    <a:ext uri="{9D8B030D-6E8A-4147-A177-3AD203B41FA5}">
                      <a16:colId xmlns:a16="http://schemas.microsoft.com/office/drawing/2014/main" val="20000"/>
                    </a:ext>
                  </a:extLst>
                </a:gridCol>
                <a:gridCol w="5802840">
                  <a:extLst>
                    <a:ext uri="{9D8B030D-6E8A-4147-A177-3AD203B41FA5}">
                      <a16:colId xmlns:a16="http://schemas.microsoft.com/office/drawing/2014/main" val="20001"/>
                    </a:ext>
                  </a:extLst>
                </a:gridCol>
              </a:tblGrid>
              <a:tr h="402120">
                <a:tc>
                  <a:txBody>
                    <a:bodyPr/>
                    <a:lstStyle/>
                    <a:p>
                      <a:pPr algn="ctr">
                        <a:lnSpc>
                          <a:spcPct val="113000"/>
                        </a:lnSpc>
                      </a:pPr>
                      <a:r>
                        <a:rPr lang="ru-RU" sz="1000" b="0" u="none" strike="noStrike">
                          <a:solidFill>
                            <a:srgbClr val="007FAC"/>
                          </a:solidFill>
                          <a:effectLst/>
                          <a:uFillTx/>
                          <a:latin typeface="Open Sans Semibold"/>
                          <a:ea typeface="Microsoft YaHei"/>
                        </a:rPr>
                        <a:t>Подъездные пути</a:t>
                      </a:r>
                      <a:endParaRPr lang="ru-RU" sz="10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solidFill>
                      <a:srgbClr val="D1FFFF"/>
                    </a:solidFill>
                  </a:tcPr>
                </a:tc>
                <a:tc>
                  <a:txBody>
                    <a:bodyPr/>
                    <a:lstStyle/>
                    <a:p>
                      <a:pPr>
                        <a:lnSpc>
                          <a:spcPct val="113000"/>
                        </a:lnSpc>
                      </a:pPr>
                      <a:r>
                        <a:rPr lang="ru-RU" sz="900" b="0" u="none" strike="noStrike">
                          <a:solidFill>
                            <a:srgbClr val="000000"/>
                          </a:solidFill>
                          <a:effectLst/>
                          <a:uFillTx/>
                          <a:latin typeface="Times New Roman"/>
                          <a:ea typeface="Microsoft YaHei"/>
                        </a:rPr>
                        <a:t>автодорога Смоленск-Демидов примыкает к участку, </a:t>
                      </a:r>
                      <a:endParaRPr lang="ru-RU" sz="900" b="0" u="none" strike="noStrike">
                        <a:solidFill>
                          <a:srgbClr val="000000"/>
                        </a:solidFill>
                        <a:effectLst/>
                        <a:uFillTx/>
                        <a:latin typeface="Arial"/>
                      </a:endParaRPr>
                    </a:p>
                    <a:p>
                      <a:pPr>
                        <a:lnSpc>
                          <a:spcPct val="113000"/>
                        </a:lnSpc>
                      </a:pPr>
                      <a:r>
                        <a:rPr lang="ru-RU" sz="900" b="0" u="none" strike="noStrike">
                          <a:solidFill>
                            <a:srgbClr val="000000"/>
                          </a:solidFill>
                          <a:effectLst/>
                          <a:uFillTx/>
                          <a:latin typeface="Times New Roman"/>
                          <a:ea typeface="Microsoft YaHei"/>
                        </a:rPr>
                        <a:t>автодорога Ольша-Велиж-Невель на расстоянии 10 км</a:t>
                      </a:r>
                      <a:endParaRPr lang="ru-RU" sz="9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solidFill>
                      <a:srgbClr val="FFFFFF"/>
                    </a:solidFill>
                  </a:tcPr>
                </a:tc>
                <a:extLst>
                  <a:ext uri="{0D108BD9-81ED-4DB2-BD59-A6C34878D82A}">
                    <a16:rowId xmlns:a16="http://schemas.microsoft.com/office/drawing/2014/main" val="10000"/>
                  </a:ext>
                </a:extLst>
              </a:tr>
            </a:tbl>
          </a:graphicData>
        </a:graphic>
      </p:graphicFrame>
      <p:sp>
        <p:nvSpPr>
          <p:cNvPr id="356" name="CustomShape 9"/>
          <p:cNvSpPr/>
          <p:nvPr/>
        </p:nvSpPr>
        <p:spPr>
          <a:xfrm>
            <a:off x="838080" y="155520"/>
            <a:ext cx="1141560" cy="75420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1100" b="0" u="none" strike="noStrike">
                <a:solidFill>
                  <a:srgbClr val="002060"/>
                </a:solidFill>
                <a:effectLst/>
                <a:uFillTx/>
                <a:latin typeface="Times New Roman"/>
                <a:ea typeface="Microsoft YaHei"/>
              </a:rPr>
              <a:t>Демидовский </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2060"/>
                </a:solidFill>
                <a:effectLst/>
                <a:uFillTx/>
                <a:latin typeface="Times New Roman"/>
                <a:ea typeface="Microsoft YaHei"/>
              </a:rPr>
              <a:t>муниципальный </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2060"/>
                </a:solidFill>
                <a:effectLst/>
                <a:uFillTx/>
                <a:latin typeface="Times New Roman"/>
                <a:ea typeface="Microsoft YaHei"/>
              </a:rPr>
              <a:t>округ Смоленской</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2060"/>
                </a:solidFill>
                <a:effectLst/>
                <a:uFillTx/>
                <a:latin typeface="Times New Roman"/>
                <a:ea typeface="Microsoft YaHei"/>
              </a:rPr>
              <a:t>области</a:t>
            </a:r>
            <a:endParaRPr lang="ru-RU" sz="1100" b="0" u="none" strike="noStrike">
              <a:solidFill>
                <a:srgbClr val="000000"/>
              </a:solidFill>
              <a:effectLst/>
              <a:uFillTx/>
              <a:latin typeface="Arial"/>
            </a:endParaRPr>
          </a:p>
        </p:txBody>
      </p:sp>
      <p:pic>
        <p:nvPicPr>
          <p:cNvPr id="357" name="Picture 111"/>
          <p:cNvPicPr/>
          <p:nvPr/>
        </p:nvPicPr>
        <p:blipFill>
          <a:blip r:embed="rId4"/>
          <a:stretch/>
        </p:blipFill>
        <p:spPr>
          <a:xfrm>
            <a:off x="233280" y="46080"/>
            <a:ext cx="498600" cy="857520"/>
          </a:xfrm>
          <a:prstGeom prst="rect">
            <a:avLst/>
          </a:prstGeom>
          <a:noFill/>
          <a:ln w="9360">
            <a:noFill/>
          </a:ln>
        </p:spPr>
      </p:pic>
      <p:sp>
        <p:nvSpPr>
          <p:cNvPr id="358" name="CustomShape 10"/>
          <p:cNvSpPr/>
          <p:nvPr/>
        </p:nvSpPr>
        <p:spPr>
          <a:xfrm>
            <a:off x="6667560" y="2809800"/>
            <a:ext cx="925920" cy="222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r>
              <a:rPr lang="ru-RU" sz="900" b="0" u="none" strike="noStrike">
                <a:solidFill>
                  <a:srgbClr val="000000"/>
                </a:solidFill>
                <a:effectLst/>
                <a:uFillTx/>
                <a:latin typeface="Open Sans"/>
                <a:ea typeface="Microsoft YaHei"/>
              </a:rPr>
              <a:t>yandex.ru</a:t>
            </a:r>
            <a:endParaRPr lang="ru-RU" sz="900" b="0" u="none" strike="noStrike">
              <a:solidFill>
                <a:srgbClr val="000000"/>
              </a:solidFill>
              <a:effectLst/>
              <a:uFillTx/>
              <a:latin typeface="Arial"/>
            </a:endParaRPr>
          </a:p>
        </p:txBody>
      </p:sp>
      <p:pic>
        <p:nvPicPr>
          <p:cNvPr id="359" name="Рисунок 14" descr="гуреевская"/>
          <p:cNvPicPr/>
          <p:nvPr/>
        </p:nvPicPr>
        <p:blipFill>
          <a:blip r:embed="rId5"/>
          <a:srcRect r="26263"/>
          <a:stretch/>
        </p:blipFill>
        <p:spPr>
          <a:xfrm>
            <a:off x="3351240" y="1136520"/>
            <a:ext cx="2069280" cy="1854720"/>
          </a:xfrm>
          <a:prstGeom prst="rect">
            <a:avLst/>
          </a:prstGeom>
          <a:noFill/>
          <a:ln w="0">
            <a:noFill/>
          </a:ln>
        </p:spPr>
      </p:pic>
      <p:sp>
        <p:nvSpPr>
          <p:cNvPr id="360" name="Прямоугольник 15"/>
          <p:cNvSpPr/>
          <p:nvPr/>
        </p:nvSpPr>
        <p:spPr>
          <a:xfrm>
            <a:off x="765000" y="6977520"/>
            <a:ext cx="1655280" cy="157320"/>
          </a:xfrm>
          <a:prstGeom prst="rect">
            <a:avLst/>
          </a:prstGeom>
          <a:solidFill>
            <a:schemeClr val="bg1"/>
          </a:solidFill>
          <a:ln>
            <a:solidFill>
              <a:srgbClr val="FFFFFF"/>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defTabSz="914400">
              <a:lnSpc>
                <a:spcPct val="100000"/>
              </a:lnSpc>
            </a:pPr>
            <a:r>
              <a:rPr lang="ru-RU" sz="1200" b="0" u="none" strike="noStrike">
                <a:solidFill>
                  <a:srgbClr val="485A61"/>
                </a:solidFill>
                <a:effectLst/>
                <a:uFillTx/>
                <a:latin typeface="Arial"/>
                <a:ea typeface="DejaVu Sans"/>
              </a:rPr>
              <a:t>Министерство</a:t>
            </a:r>
            <a:endParaRPr lang="ru-RU" sz="1200" b="0" u="none" strike="noStrike">
              <a:solidFill>
                <a:srgbClr val="000000"/>
              </a:solidFill>
              <a:effectLst/>
              <a:uFillTx/>
              <a:latin typeface="Arial"/>
            </a:endParaRPr>
          </a:p>
        </p:txBody>
      </p:sp>
      <p:pic>
        <p:nvPicPr>
          <p:cNvPr id="361" name="Picture 2"/>
          <p:cNvPicPr/>
          <p:nvPr/>
        </p:nvPicPr>
        <p:blipFill>
          <a:blip r:embed="rId6"/>
          <a:stretch/>
        </p:blipFill>
        <p:spPr>
          <a:xfrm>
            <a:off x="5423040" y="1065240"/>
            <a:ext cx="1997640" cy="1926360"/>
          </a:xfrm>
          <a:prstGeom prst="rect">
            <a:avLst/>
          </a:prstGeom>
          <a:noFill/>
          <a:ln w="9525">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2" name="Picture 1"/>
          <p:cNvPicPr/>
          <p:nvPr/>
        </p:nvPicPr>
        <p:blipFill>
          <a:blip r:embed="rId3"/>
          <a:stretch/>
        </p:blipFill>
        <p:spPr>
          <a:xfrm>
            <a:off x="2637000" y="155520"/>
            <a:ext cx="4916520" cy="762120"/>
          </a:xfrm>
          <a:prstGeom prst="rect">
            <a:avLst/>
          </a:prstGeom>
          <a:noFill/>
          <a:ln w="9360">
            <a:noFill/>
          </a:ln>
        </p:spPr>
      </p:pic>
      <p:sp>
        <p:nvSpPr>
          <p:cNvPr id="363" name="CustomShape 1"/>
          <p:cNvSpPr/>
          <p:nvPr/>
        </p:nvSpPr>
        <p:spPr>
          <a:xfrm>
            <a:off x="2060640" y="317520"/>
            <a:ext cx="5492880" cy="4510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2400" b="0" u="none" strike="noStrike">
                <a:solidFill>
                  <a:srgbClr val="FFFFFF"/>
                </a:solidFill>
                <a:effectLst/>
                <a:uFillTx/>
                <a:latin typeface="Open Sans Semibold"/>
                <a:ea typeface="Microsoft YaHei"/>
              </a:rPr>
              <a:t>    Инвестиционные площадки</a:t>
            </a:r>
            <a:endParaRPr lang="ru-RU" sz="2400" b="0" u="none" strike="noStrike">
              <a:solidFill>
                <a:srgbClr val="000000"/>
              </a:solidFill>
              <a:effectLst/>
              <a:uFillTx/>
              <a:latin typeface="Arial"/>
            </a:endParaRPr>
          </a:p>
        </p:txBody>
      </p:sp>
      <p:sp>
        <p:nvSpPr>
          <p:cNvPr id="364" name="CustomShape 2"/>
          <p:cNvSpPr/>
          <p:nvPr/>
        </p:nvSpPr>
        <p:spPr>
          <a:xfrm>
            <a:off x="7122960" y="7189920"/>
            <a:ext cx="428760" cy="35892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1800" b="1" i="1" u="none" strike="noStrike">
                <a:solidFill>
                  <a:srgbClr val="339533"/>
                </a:solidFill>
                <a:effectLst/>
                <a:uFillTx/>
                <a:latin typeface="Open Sans Semibold"/>
                <a:ea typeface="Microsoft YaHei"/>
              </a:rPr>
              <a:t>1</a:t>
            </a:r>
            <a:r>
              <a:rPr lang="en-US" sz="1800" b="1" i="1" u="none" strike="noStrike">
                <a:solidFill>
                  <a:srgbClr val="339533"/>
                </a:solidFill>
                <a:effectLst/>
                <a:uFillTx/>
                <a:latin typeface="Open Sans Semibold"/>
                <a:ea typeface="Microsoft YaHei"/>
              </a:rPr>
              <a:t>0</a:t>
            </a:r>
            <a:endParaRPr lang="ru-RU" sz="1800" b="0" u="none" strike="noStrike">
              <a:solidFill>
                <a:srgbClr val="000000"/>
              </a:solidFill>
              <a:effectLst/>
              <a:uFillTx/>
              <a:latin typeface="Arial"/>
            </a:endParaRPr>
          </a:p>
        </p:txBody>
      </p:sp>
      <p:graphicFrame>
        <p:nvGraphicFramePr>
          <p:cNvPr id="365" name="Table 3"/>
          <p:cNvGraphicFramePr/>
          <p:nvPr/>
        </p:nvGraphicFramePr>
        <p:xfrm>
          <a:off x="180000" y="851040"/>
          <a:ext cx="7185600" cy="1842840"/>
        </p:xfrm>
        <a:graphic>
          <a:graphicData uri="http://schemas.openxmlformats.org/drawingml/2006/table">
            <a:tbl>
              <a:tblPr/>
              <a:tblGrid>
                <a:gridCol w="3650040">
                  <a:extLst>
                    <a:ext uri="{9D8B030D-6E8A-4147-A177-3AD203B41FA5}">
                      <a16:colId xmlns:a16="http://schemas.microsoft.com/office/drawing/2014/main" val="20000"/>
                    </a:ext>
                  </a:extLst>
                </a:gridCol>
                <a:gridCol w="3535560">
                  <a:extLst>
                    <a:ext uri="{9D8B030D-6E8A-4147-A177-3AD203B41FA5}">
                      <a16:colId xmlns:a16="http://schemas.microsoft.com/office/drawing/2014/main" val="20001"/>
                    </a:ext>
                  </a:extLst>
                </a:gridCol>
              </a:tblGrid>
              <a:tr h="606960">
                <a:tc>
                  <a:txBody>
                    <a:bodyPr/>
                    <a:lstStyle/>
                    <a:p>
                      <a:pPr algn="ctr">
                        <a:lnSpc>
                          <a:spcPct val="113000"/>
                        </a:lnSpc>
                      </a:pPr>
                      <a:r>
                        <a:rPr lang="ru-RU" sz="1400" b="0" u="none" strike="noStrike">
                          <a:solidFill>
                            <a:srgbClr val="007FAC"/>
                          </a:solidFill>
                          <a:effectLst/>
                          <a:uFillTx/>
                          <a:latin typeface="Open Sans Semibold"/>
                          <a:ea typeface="Microsoft YaHei"/>
                        </a:rPr>
                        <a:t>Инвестиционная площадка </a:t>
                      </a:r>
                      <a:endParaRPr lang="ru-RU" sz="1400" b="0" u="none" strike="noStrike">
                        <a:solidFill>
                          <a:srgbClr val="000000"/>
                        </a:solidFill>
                        <a:effectLst/>
                        <a:uFillTx/>
                        <a:latin typeface="Arial"/>
                      </a:endParaRPr>
                    </a:p>
                    <a:p>
                      <a:pPr algn="ctr">
                        <a:lnSpc>
                          <a:spcPct val="113000"/>
                        </a:lnSpc>
                      </a:pPr>
                      <a:r>
                        <a:rPr lang="ru-RU" sz="1400" b="0" u="none" strike="noStrike">
                          <a:solidFill>
                            <a:srgbClr val="007FAC"/>
                          </a:solidFill>
                          <a:effectLst/>
                          <a:uFillTx/>
                          <a:latin typeface="Open Sans Semibold"/>
                          <a:ea typeface="Microsoft YaHei"/>
                        </a:rPr>
                        <a:t>№ 67-05-17</a:t>
                      </a:r>
                      <a:endParaRPr lang="ru-RU" sz="14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solidFill>
                      <a:srgbClr val="D1FFFF"/>
                    </a:solidFill>
                  </a:tcPr>
                </a:tc>
                <a:tc rowSpan="2">
                  <a:txBody>
                    <a:bodyPr/>
                    <a:lstStyle/>
                    <a:p>
                      <a:endParaRPr lang="ru-RU" sz="18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extLst>
                  <a:ext uri="{0D108BD9-81ED-4DB2-BD59-A6C34878D82A}">
                    <a16:rowId xmlns:a16="http://schemas.microsoft.com/office/drawing/2014/main" val="10000"/>
                  </a:ext>
                </a:extLst>
              </a:tr>
              <a:tr h="1235880">
                <a:tc>
                  <a:txBody>
                    <a:bodyPr/>
                    <a:lstStyle/>
                    <a:p>
                      <a:pPr algn="ctr">
                        <a:lnSpc>
                          <a:spcPct val="113000"/>
                        </a:lnSpc>
                      </a:pPr>
                      <a:r>
                        <a:rPr lang="ru-RU" sz="1400" b="0" u="none" strike="noStrike">
                          <a:solidFill>
                            <a:srgbClr val="007FAC"/>
                          </a:solidFill>
                          <a:effectLst/>
                          <a:uFillTx/>
                          <a:latin typeface="Open Sans Semibold"/>
                          <a:ea typeface="Microsoft YaHei"/>
                        </a:rPr>
                        <a:t>Местоположение:</a:t>
                      </a:r>
                      <a:endParaRPr lang="ru-RU" sz="1400" b="0" u="none" strike="noStrike">
                        <a:solidFill>
                          <a:srgbClr val="000000"/>
                        </a:solidFill>
                        <a:effectLst/>
                        <a:uFillTx/>
                        <a:latin typeface="Arial"/>
                      </a:endParaRPr>
                    </a:p>
                    <a:p>
                      <a:pPr algn="ctr">
                        <a:lnSpc>
                          <a:spcPct val="113000"/>
                        </a:lnSpc>
                      </a:pPr>
                      <a:r>
                        <a:rPr lang="ru-RU" sz="1200" b="0" u="none" strike="noStrike">
                          <a:solidFill>
                            <a:srgbClr val="000000"/>
                          </a:solidFill>
                          <a:effectLst/>
                          <a:uFillTx/>
                          <a:latin typeface="Times New Roman"/>
                          <a:ea typeface="Microsoft YaHei"/>
                        </a:rPr>
                        <a:t>Демидовский муниципальный округ</a:t>
                      </a:r>
                      <a:endParaRPr lang="ru-RU" sz="1200" b="0" u="none" strike="noStrike">
                        <a:solidFill>
                          <a:srgbClr val="000000"/>
                        </a:solidFill>
                        <a:effectLst/>
                        <a:uFillTx/>
                        <a:latin typeface="Arial"/>
                      </a:endParaRPr>
                    </a:p>
                    <a:p>
                      <a:pPr algn="ctr">
                        <a:lnSpc>
                          <a:spcPct val="113000"/>
                        </a:lnSpc>
                      </a:pPr>
                      <a:r>
                        <a:rPr lang="ru-RU" sz="1200" b="0" u="none" strike="noStrike">
                          <a:solidFill>
                            <a:srgbClr val="000000"/>
                          </a:solidFill>
                          <a:effectLst/>
                          <a:uFillTx/>
                          <a:latin typeface="Times New Roman"/>
                          <a:ea typeface="Microsoft YaHei"/>
                        </a:rPr>
                        <a:t>г. Демидов, ул. Пионерская;</a:t>
                      </a:r>
                      <a:endParaRPr lang="ru-RU" sz="1200" b="0" u="none" strike="noStrike">
                        <a:solidFill>
                          <a:srgbClr val="000000"/>
                        </a:solidFill>
                        <a:effectLst/>
                        <a:uFillTx/>
                        <a:latin typeface="Arial"/>
                      </a:endParaRPr>
                    </a:p>
                    <a:p>
                      <a:pPr marL="266760" algn="ctr">
                        <a:lnSpc>
                          <a:spcPct val="113000"/>
                        </a:lnSpc>
                      </a:pPr>
                      <a:r>
                        <a:rPr lang="ru-RU" sz="1200" b="0" u="none" strike="noStrike">
                          <a:solidFill>
                            <a:srgbClr val="000000"/>
                          </a:solidFill>
                          <a:effectLst/>
                          <a:uFillTx/>
                          <a:latin typeface="Times New Roman"/>
                          <a:ea typeface="Microsoft YaHei"/>
                        </a:rPr>
                        <a:t>- расстояние до г. Москвы: 454 км;</a:t>
                      </a:r>
                      <a:endParaRPr lang="ru-RU" sz="1200" b="0" u="none" strike="noStrike">
                        <a:solidFill>
                          <a:srgbClr val="000000"/>
                        </a:solidFill>
                        <a:effectLst/>
                        <a:uFillTx/>
                        <a:latin typeface="Arial"/>
                      </a:endParaRPr>
                    </a:p>
                    <a:p>
                      <a:pPr marL="266760" algn="ctr">
                        <a:lnSpc>
                          <a:spcPct val="113000"/>
                        </a:lnSpc>
                      </a:pPr>
                      <a:r>
                        <a:rPr lang="ru-RU" sz="1200" b="0" u="none" strike="noStrike">
                          <a:solidFill>
                            <a:srgbClr val="000000"/>
                          </a:solidFill>
                          <a:effectLst/>
                          <a:uFillTx/>
                          <a:latin typeface="Times New Roman"/>
                          <a:ea typeface="Microsoft YaHei"/>
                        </a:rPr>
                        <a:t>- расстояние до г. Смоленска: 95 км</a:t>
                      </a:r>
                      <a:r>
                        <a:rPr lang="ru-RU" sz="1100" b="0" u="none" strike="noStrike">
                          <a:solidFill>
                            <a:srgbClr val="000000"/>
                          </a:solidFill>
                          <a:effectLst/>
                          <a:uFillTx/>
                          <a:latin typeface="Times New Roman"/>
                          <a:ea typeface="Microsoft YaHei"/>
                        </a:rPr>
                        <a:t>.</a:t>
                      </a:r>
                      <a:endParaRPr lang="ru-RU" sz="11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tc vMerge="1">
                  <a:txBody>
                    <a:bodyPr/>
                    <a:lstStyle/>
                    <a:p>
                      <a:endParaRPr lang="ru-RU" sz="1800" b="0" u="none" strike="noStrike">
                        <a:solidFill>
                          <a:srgbClr val="000000"/>
                        </a:solidFill>
                        <a:effectLst/>
                        <a:uFillTx/>
                        <a:latin typeface="Arial"/>
                      </a:endParaRPr>
                    </a:p>
                  </a:txBody>
                  <a:tcPr marL="90000" marR="90000" marT="45000" marB="45000">
                    <a:lnL>
                      <a:noFill/>
                    </a:lnL>
                    <a:lnR>
                      <a:noFill/>
                    </a:lnR>
                    <a:lnT>
                      <a:noFill/>
                    </a:lnT>
                    <a:lnB>
                      <a:noFill/>
                    </a:lnB>
                    <a:solidFill>
                      <a:srgbClr val="729FCF"/>
                    </a:solidFill>
                  </a:tcPr>
                </a:tc>
                <a:extLst>
                  <a:ext uri="{0D108BD9-81ED-4DB2-BD59-A6C34878D82A}">
                    <a16:rowId xmlns:a16="http://schemas.microsoft.com/office/drawing/2014/main" val="10001"/>
                  </a:ext>
                </a:extLst>
              </a:tr>
            </a:tbl>
          </a:graphicData>
        </a:graphic>
      </p:graphicFrame>
      <p:graphicFrame>
        <p:nvGraphicFramePr>
          <p:cNvPr id="366" name="Table 4"/>
          <p:cNvGraphicFramePr/>
          <p:nvPr/>
        </p:nvGraphicFramePr>
        <p:xfrm>
          <a:off x="163800" y="6108480"/>
          <a:ext cx="7216200" cy="448920"/>
        </p:xfrm>
        <a:graphic>
          <a:graphicData uri="http://schemas.openxmlformats.org/drawingml/2006/table">
            <a:tbl>
              <a:tblPr/>
              <a:tblGrid>
                <a:gridCol w="1451880">
                  <a:extLst>
                    <a:ext uri="{9D8B030D-6E8A-4147-A177-3AD203B41FA5}">
                      <a16:colId xmlns:a16="http://schemas.microsoft.com/office/drawing/2014/main" val="20000"/>
                    </a:ext>
                  </a:extLst>
                </a:gridCol>
                <a:gridCol w="5764320">
                  <a:extLst>
                    <a:ext uri="{9D8B030D-6E8A-4147-A177-3AD203B41FA5}">
                      <a16:colId xmlns:a16="http://schemas.microsoft.com/office/drawing/2014/main" val="20001"/>
                    </a:ext>
                  </a:extLst>
                </a:gridCol>
              </a:tblGrid>
              <a:tr h="448920">
                <a:tc>
                  <a:txBody>
                    <a:bodyPr/>
                    <a:lstStyle/>
                    <a:p>
                      <a:pPr algn="ctr">
                        <a:lnSpc>
                          <a:spcPct val="113000"/>
                        </a:lnSpc>
                      </a:pPr>
                      <a:r>
                        <a:rPr lang="ru-RU" sz="1000" b="0" u="none" strike="noStrike">
                          <a:solidFill>
                            <a:srgbClr val="007FAC"/>
                          </a:solidFill>
                          <a:effectLst/>
                          <a:uFillTx/>
                          <a:latin typeface="Open Sans Semibold"/>
                          <a:ea typeface="Microsoft YaHei"/>
                        </a:rPr>
                        <a:t>Подъездные пути</a:t>
                      </a:r>
                      <a:endParaRPr lang="ru-RU" sz="10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solidFill>
                      <a:srgbClr val="D1FFFF"/>
                    </a:solidFill>
                  </a:tcPr>
                </a:tc>
                <a:tc>
                  <a:txBody>
                    <a:bodyPr/>
                    <a:lstStyle/>
                    <a:p>
                      <a:pPr>
                        <a:lnSpc>
                          <a:spcPct val="113000"/>
                        </a:lnSpc>
                      </a:pPr>
                      <a:r>
                        <a:rPr lang="ru-RU" sz="900" b="0" u="none" strike="noStrike">
                          <a:solidFill>
                            <a:srgbClr val="000000"/>
                          </a:solidFill>
                          <a:effectLst/>
                          <a:uFillTx/>
                          <a:latin typeface="Open Sans"/>
                          <a:ea typeface="Microsoft YaHei"/>
                        </a:rPr>
                        <a:t>автодорога Ольша-Велиж-Невель на расстоянии 9,5 км</a:t>
                      </a:r>
                      <a:endParaRPr lang="ru-RU" sz="9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solidFill>
                      <a:srgbClr val="FFFFFF"/>
                    </a:solidFill>
                  </a:tcPr>
                </a:tc>
                <a:extLst>
                  <a:ext uri="{0D108BD9-81ED-4DB2-BD59-A6C34878D82A}">
                    <a16:rowId xmlns:a16="http://schemas.microsoft.com/office/drawing/2014/main" val="10000"/>
                  </a:ext>
                </a:extLst>
              </a:tr>
            </a:tbl>
          </a:graphicData>
        </a:graphic>
      </p:graphicFrame>
      <p:graphicFrame>
        <p:nvGraphicFramePr>
          <p:cNvPr id="367" name="Table 5"/>
          <p:cNvGraphicFramePr/>
          <p:nvPr/>
        </p:nvGraphicFramePr>
        <p:xfrm>
          <a:off x="150840" y="6574680"/>
          <a:ext cx="7215840" cy="424752"/>
        </p:xfrm>
        <a:graphic>
          <a:graphicData uri="http://schemas.openxmlformats.org/drawingml/2006/table">
            <a:tbl>
              <a:tblPr/>
              <a:tblGrid>
                <a:gridCol w="1470600">
                  <a:extLst>
                    <a:ext uri="{9D8B030D-6E8A-4147-A177-3AD203B41FA5}">
                      <a16:colId xmlns:a16="http://schemas.microsoft.com/office/drawing/2014/main" val="20000"/>
                    </a:ext>
                  </a:extLst>
                </a:gridCol>
                <a:gridCol w="5745240">
                  <a:extLst>
                    <a:ext uri="{9D8B030D-6E8A-4147-A177-3AD203B41FA5}">
                      <a16:colId xmlns:a16="http://schemas.microsoft.com/office/drawing/2014/main" val="20001"/>
                    </a:ext>
                  </a:extLst>
                </a:gridCol>
              </a:tblGrid>
              <a:tr h="0">
                <a:tc>
                  <a:txBody>
                    <a:bodyPr/>
                    <a:lstStyle/>
                    <a:p>
                      <a:pPr algn="ctr">
                        <a:lnSpc>
                          <a:spcPct val="113000"/>
                        </a:lnSpc>
                      </a:pPr>
                      <a:r>
                        <a:rPr lang="ru-RU" sz="1000" b="0" u="none" strike="noStrike">
                          <a:solidFill>
                            <a:srgbClr val="007FAC"/>
                          </a:solidFill>
                          <a:effectLst/>
                          <a:uFillTx/>
                          <a:latin typeface="Open Sans Semibold"/>
                          <a:ea typeface="Microsoft YaHei"/>
                        </a:rPr>
                        <a:t>Условия предоставления</a:t>
                      </a:r>
                      <a:endParaRPr lang="ru-RU" sz="10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solidFill>
                      <a:srgbClr val="D1FFFF"/>
                    </a:solidFill>
                  </a:tcPr>
                </a:tc>
                <a:tc>
                  <a:txBody>
                    <a:bodyPr/>
                    <a:lstStyle/>
                    <a:p>
                      <a:pPr>
                        <a:lnSpc>
                          <a:spcPct val="113000"/>
                        </a:lnSpc>
                      </a:pPr>
                      <a:r>
                        <a:rPr lang="ru-RU" sz="900" b="0" u="none" strike="noStrike">
                          <a:solidFill>
                            <a:srgbClr val="000000"/>
                          </a:solidFill>
                          <a:effectLst/>
                          <a:uFillTx/>
                          <a:latin typeface="Open Sans"/>
                          <a:ea typeface="Microsoft YaHei"/>
                        </a:rPr>
                        <a:t>Аренда (с правом выкупа)</a:t>
                      </a:r>
                      <a:endParaRPr lang="ru-RU" sz="9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solidFill>
                      <a:srgbClr val="FFFFFF"/>
                    </a:solidFill>
                  </a:tcPr>
                </a:tc>
                <a:extLst>
                  <a:ext uri="{0D108BD9-81ED-4DB2-BD59-A6C34878D82A}">
                    <a16:rowId xmlns:a16="http://schemas.microsoft.com/office/drawing/2014/main" val="10000"/>
                  </a:ext>
                </a:extLst>
              </a:tr>
            </a:tbl>
          </a:graphicData>
        </a:graphic>
      </p:graphicFrame>
      <p:graphicFrame>
        <p:nvGraphicFramePr>
          <p:cNvPr id="368" name="Table 6"/>
          <p:cNvGraphicFramePr/>
          <p:nvPr/>
        </p:nvGraphicFramePr>
        <p:xfrm>
          <a:off x="180000" y="2675880"/>
          <a:ext cx="7177680" cy="1544040"/>
        </p:xfrm>
        <a:graphic>
          <a:graphicData uri="http://schemas.openxmlformats.org/drawingml/2006/table">
            <a:tbl>
              <a:tblPr/>
              <a:tblGrid>
                <a:gridCol w="1441440">
                  <a:extLst>
                    <a:ext uri="{9D8B030D-6E8A-4147-A177-3AD203B41FA5}">
                      <a16:colId xmlns:a16="http://schemas.microsoft.com/office/drawing/2014/main" val="20000"/>
                    </a:ext>
                  </a:extLst>
                </a:gridCol>
                <a:gridCol w="2170080">
                  <a:extLst>
                    <a:ext uri="{9D8B030D-6E8A-4147-A177-3AD203B41FA5}">
                      <a16:colId xmlns:a16="http://schemas.microsoft.com/office/drawing/2014/main" val="20001"/>
                    </a:ext>
                  </a:extLst>
                </a:gridCol>
                <a:gridCol w="3566160">
                  <a:extLst>
                    <a:ext uri="{9D8B030D-6E8A-4147-A177-3AD203B41FA5}">
                      <a16:colId xmlns:a16="http://schemas.microsoft.com/office/drawing/2014/main" val="20002"/>
                    </a:ext>
                  </a:extLst>
                </a:gridCol>
              </a:tblGrid>
              <a:tr h="245880">
                <a:tc rowSpan="5">
                  <a:txBody>
                    <a:bodyPr/>
                    <a:lstStyle/>
                    <a:p>
                      <a:pPr algn="ctr">
                        <a:lnSpc>
                          <a:spcPct val="113000"/>
                        </a:lnSpc>
                      </a:pPr>
                      <a:r>
                        <a:rPr lang="ru-RU" sz="1200" b="0" u="none" strike="noStrike">
                          <a:solidFill>
                            <a:srgbClr val="007FAC"/>
                          </a:solidFill>
                          <a:effectLst/>
                          <a:uFillTx/>
                          <a:latin typeface="Open Sans Semibold"/>
                          <a:ea typeface="Microsoft YaHei"/>
                        </a:rPr>
                        <a:t>Характеристика</a:t>
                      </a:r>
                      <a:endParaRPr lang="ru-RU" sz="1200" b="0" u="none" strike="noStrike">
                        <a:solidFill>
                          <a:srgbClr val="000000"/>
                        </a:solidFill>
                        <a:effectLst/>
                        <a:uFillTx/>
                        <a:latin typeface="Arial"/>
                      </a:endParaRPr>
                    </a:p>
                    <a:p>
                      <a:pPr algn="ctr">
                        <a:lnSpc>
                          <a:spcPct val="113000"/>
                        </a:lnSpc>
                      </a:pPr>
                      <a:r>
                        <a:rPr lang="ru-RU" sz="1200" b="0" u="none" strike="noStrike">
                          <a:solidFill>
                            <a:srgbClr val="007FAC"/>
                          </a:solidFill>
                          <a:effectLst/>
                          <a:uFillTx/>
                          <a:latin typeface="Open Sans Semibold"/>
                          <a:ea typeface="Microsoft YaHei"/>
                        </a:rPr>
                        <a:t>участка</a:t>
                      </a:r>
                      <a:endParaRPr lang="ru-RU" sz="12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solidFill>
                      <a:srgbClr val="D1FFFF"/>
                    </a:solidFill>
                  </a:tcPr>
                </a:tc>
                <a:tc>
                  <a:txBody>
                    <a:bodyPr/>
                    <a:lstStyle/>
                    <a:p>
                      <a:pPr>
                        <a:lnSpc>
                          <a:spcPct val="100000"/>
                        </a:lnSpc>
                      </a:pPr>
                      <a:r>
                        <a:rPr lang="ru-RU" sz="900" b="0" u="none" strike="noStrike">
                          <a:solidFill>
                            <a:srgbClr val="007FAC"/>
                          </a:solidFill>
                          <a:effectLst/>
                          <a:uFillTx/>
                          <a:latin typeface="Open Sans Semibold"/>
                          <a:ea typeface="Microsoft YaHei"/>
                        </a:rPr>
                        <a:t>Площадь</a:t>
                      </a:r>
                      <a:endParaRPr lang="ru-RU" sz="9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tc>
                  <a:txBody>
                    <a:bodyPr/>
                    <a:lstStyle/>
                    <a:p>
                      <a:pPr>
                        <a:lnSpc>
                          <a:spcPct val="100000"/>
                        </a:lnSpc>
                      </a:pPr>
                      <a:r>
                        <a:rPr lang="ru-RU" sz="900" b="0" u="none" strike="noStrike">
                          <a:solidFill>
                            <a:srgbClr val="000000"/>
                          </a:solidFill>
                          <a:effectLst/>
                          <a:uFillTx/>
                          <a:latin typeface="Open Sans"/>
                          <a:ea typeface="Microsoft YaHei"/>
                        </a:rPr>
                        <a:t>0,25 га</a:t>
                      </a:r>
                      <a:endParaRPr lang="ru-RU" sz="9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extLst>
                  <a:ext uri="{0D108BD9-81ED-4DB2-BD59-A6C34878D82A}">
                    <a16:rowId xmlns:a16="http://schemas.microsoft.com/office/drawing/2014/main" val="10000"/>
                  </a:ext>
                </a:extLst>
              </a:tr>
              <a:tr h="245880">
                <a:tc vMerge="1">
                  <a:txBody>
                    <a:bodyPr/>
                    <a:lstStyle/>
                    <a:p>
                      <a:endParaRPr lang="ru-RU" sz="1800" b="0" u="none" strike="noStrike">
                        <a:solidFill>
                          <a:srgbClr val="000000"/>
                        </a:solidFill>
                        <a:effectLst/>
                        <a:uFillTx/>
                        <a:latin typeface="Arial"/>
                      </a:endParaRPr>
                    </a:p>
                  </a:txBody>
                  <a:tcPr marL="90000" marR="90000" marT="45000" marB="45000">
                    <a:lnL>
                      <a:noFill/>
                    </a:lnL>
                    <a:lnR>
                      <a:noFill/>
                    </a:lnR>
                    <a:lnT>
                      <a:noFill/>
                    </a:lnT>
                    <a:lnB>
                      <a:noFill/>
                    </a:lnB>
                    <a:solidFill>
                      <a:srgbClr val="729FCF"/>
                    </a:solidFill>
                  </a:tcPr>
                </a:tc>
                <a:tc>
                  <a:txBody>
                    <a:bodyPr/>
                    <a:lstStyle/>
                    <a:p>
                      <a:pPr defTabSz="914400">
                        <a:lnSpc>
                          <a:spcPct val="113000"/>
                        </a:lnSpc>
                        <a:tabLst>
                          <a:tab pos="0" algn="l"/>
                        </a:tabLst>
                      </a:pPr>
                      <a:r>
                        <a:rPr lang="ru-RU" sz="900" b="0" u="none" strike="noStrike">
                          <a:solidFill>
                            <a:srgbClr val="007FAC"/>
                          </a:solidFill>
                          <a:effectLst/>
                          <a:uFillTx/>
                          <a:latin typeface="Open Sans Semibold"/>
                          <a:ea typeface="Microsoft YaHei"/>
                        </a:rPr>
                        <a:t>Кадастровый номер</a:t>
                      </a:r>
                      <a:endParaRPr lang="ru-RU" sz="9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tc>
                  <a:txBody>
                    <a:bodyPr/>
                    <a:lstStyle/>
                    <a:p>
                      <a:endParaRPr lang="ru-RU" sz="9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extLst>
                  <a:ext uri="{0D108BD9-81ED-4DB2-BD59-A6C34878D82A}">
                    <a16:rowId xmlns:a16="http://schemas.microsoft.com/office/drawing/2014/main" val="10001"/>
                  </a:ext>
                </a:extLst>
              </a:tr>
              <a:tr h="245880">
                <a:tc vMerge="1">
                  <a:txBody>
                    <a:bodyPr/>
                    <a:lstStyle/>
                    <a:p>
                      <a:endParaRPr lang="ru-RU" sz="1800" b="0" u="none" strike="noStrike">
                        <a:solidFill>
                          <a:srgbClr val="000000"/>
                        </a:solidFill>
                        <a:effectLst/>
                        <a:uFillTx/>
                        <a:latin typeface="Arial"/>
                      </a:endParaRPr>
                    </a:p>
                  </a:txBody>
                  <a:tcPr marL="90000" marR="90000" marT="45000" marB="45000">
                    <a:lnL>
                      <a:noFill/>
                    </a:lnL>
                    <a:lnR>
                      <a:noFill/>
                    </a:lnR>
                    <a:lnT>
                      <a:noFill/>
                    </a:lnT>
                    <a:lnB>
                      <a:noFill/>
                    </a:lnB>
                    <a:solidFill>
                      <a:srgbClr val="729FCF"/>
                    </a:solidFill>
                  </a:tcPr>
                </a:tc>
                <a:tc>
                  <a:txBody>
                    <a:bodyPr/>
                    <a:lstStyle/>
                    <a:p>
                      <a:pPr>
                        <a:lnSpc>
                          <a:spcPct val="100000"/>
                        </a:lnSpc>
                      </a:pPr>
                      <a:r>
                        <a:rPr lang="ru-RU" sz="900" b="0" u="none" strike="noStrike">
                          <a:solidFill>
                            <a:srgbClr val="007FAC"/>
                          </a:solidFill>
                          <a:effectLst/>
                          <a:uFillTx/>
                          <a:latin typeface="Open Sans Semibold"/>
                          <a:ea typeface="Microsoft YaHei"/>
                        </a:rPr>
                        <a:t>Категория земли</a:t>
                      </a:r>
                      <a:endParaRPr lang="ru-RU" sz="9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tc>
                  <a:txBody>
                    <a:bodyPr/>
                    <a:lstStyle/>
                    <a:p>
                      <a:pPr>
                        <a:lnSpc>
                          <a:spcPct val="100000"/>
                        </a:lnSpc>
                      </a:pPr>
                      <a:r>
                        <a:rPr lang="ru-RU" sz="900" b="0" u="none" strike="noStrike">
                          <a:solidFill>
                            <a:srgbClr val="000000"/>
                          </a:solidFill>
                          <a:effectLst/>
                          <a:uFillTx/>
                          <a:latin typeface="Open Sans"/>
                          <a:ea typeface="Microsoft YaHei"/>
                        </a:rPr>
                        <a:t>Земли населенных пунктов</a:t>
                      </a:r>
                      <a:endParaRPr lang="ru-RU" sz="9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extLst>
                  <a:ext uri="{0D108BD9-81ED-4DB2-BD59-A6C34878D82A}">
                    <a16:rowId xmlns:a16="http://schemas.microsoft.com/office/drawing/2014/main" val="10002"/>
                  </a:ext>
                </a:extLst>
              </a:tr>
              <a:tr h="245880">
                <a:tc vMerge="1">
                  <a:txBody>
                    <a:bodyPr/>
                    <a:lstStyle/>
                    <a:p>
                      <a:endParaRPr lang="ru-RU" sz="1800" b="0" u="none" strike="noStrike">
                        <a:solidFill>
                          <a:srgbClr val="000000"/>
                        </a:solidFill>
                        <a:effectLst/>
                        <a:uFillTx/>
                        <a:latin typeface="Arial"/>
                      </a:endParaRPr>
                    </a:p>
                  </a:txBody>
                  <a:tcPr marL="90000" marR="90000" marT="45000" marB="45000">
                    <a:lnL>
                      <a:noFill/>
                    </a:lnL>
                    <a:lnR>
                      <a:noFill/>
                    </a:lnR>
                    <a:lnT>
                      <a:noFill/>
                    </a:lnT>
                    <a:lnB>
                      <a:noFill/>
                    </a:lnB>
                    <a:solidFill>
                      <a:srgbClr val="729FCF"/>
                    </a:solidFill>
                  </a:tcPr>
                </a:tc>
                <a:tc>
                  <a:txBody>
                    <a:bodyPr/>
                    <a:lstStyle/>
                    <a:p>
                      <a:pPr>
                        <a:lnSpc>
                          <a:spcPct val="100000"/>
                        </a:lnSpc>
                      </a:pPr>
                      <a:r>
                        <a:rPr lang="ru-RU" sz="900" b="0" u="none" strike="noStrike">
                          <a:solidFill>
                            <a:srgbClr val="007FAC"/>
                          </a:solidFill>
                          <a:effectLst/>
                          <a:uFillTx/>
                          <a:latin typeface="Open Sans Semibold"/>
                          <a:ea typeface="Microsoft YaHei"/>
                        </a:rPr>
                        <a:t>Форма собственности</a:t>
                      </a:r>
                      <a:endParaRPr lang="ru-RU" sz="9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tc>
                  <a:txBody>
                    <a:bodyPr/>
                    <a:lstStyle/>
                    <a:p>
                      <a:pPr>
                        <a:lnSpc>
                          <a:spcPct val="100000"/>
                        </a:lnSpc>
                      </a:pPr>
                      <a:r>
                        <a:rPr lang="ru-RU" sz="900" b="0" u="none" strike="noStrike">
                          <a:solidFill>
                            <a:srgbClr val="000000"/>
                          </a:solidFill>
                          <a:effectLst/>
                          <a:uFillTx/>
                          <a:latin typeface="Open Sans"/>
                          <a:ea typeface="Microsoft YaHei"/>
                        </a:rPr>
                        <a:t>Государственная собственность</a:t>
                      </a:r>
                      <a:endParaRPr lang="ru-RU" sz="9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extLst>
                  <a:ext uri="{0D108BD9-81ED-4DB2-BD59-A6C34878D82A}">
                    <a16:rowId xmlns:a16="http://schemas.microsoft.com/office/drawing/2014/main" val="10003"/>
                  </a:ext>
                </a:extLst>
              </a:tr>
              <a:tr h="560520">
                <a:tc vMerge="1">
                  <a:txBody>
                    <a:bodyPr/>
                    <a:lstStyle/>
                    <a:p>
                      <a:endParaRPr lang="ru-RU" sz="1800" b="0" u="none" strike="noStrike">
                        <a:solidFill>
                          <a:srgbClr val="000000"/>
                        </a:solidFill>
                        <a:effectLst/>
                        <a:uFillTx/>
                        <a:latin typeface="Arial"/>
                      </a:endParaRPr>
                    </a:p>
                  </a:txBody>
                  <a:tcPr marL="90000" marR="90000" marT="45000" marB="45000">
                    <a:lnL>
                      <a:noFill/>
                    </a:lnL>
                    <a:lnR>
                      <a:noFill/>
                    </a:lnR>
                    <a:lnT>
                      <a:noFill/>
                    </a:lnT>
                    <a:lnB>
                      <a:noFill/>
                    </a:lnB>
                    <a:solidFill>
                      <a:srgbClr val="729FCF"/>
                    </a:solidFill>
                  </a:tcPr>
                </a:tc>
                <a:tc>
                  <a:txBody>
                    <a:bodyPr/>
                    <a:lstStyle/>
                    <a:p>
                      <a:pPr>
                        <a:lnSpc>
                          <a:spcPct val="100000"/>
                        </a:lnSpc>
                      </a:pPr>
                      <a:r>
                        <a:rPr lang="ru-RU" sz="900" b="0" u="none" strike="noStrike">
                          <a:solidFill>
                            <a:srgbClr val="007FAC"/>
                          </a:solidFill>
                          <a:effectLst/>
                          <a:uFillTx/>
                          <a:latin typeface="Open Sans Semibold"/>
                          <a:ea typeface="Microsoft YaHei"/>
                        </a:rPr>
                        <a:t>Приоритетное направление использования</a:t>
                      </a:r>
                      <a:endParaRPr lang="ru-RU" sz="9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tc>
                  <a:txBody>
                    <a:bodyPr/>
                    <a:lstStyle/>
                    <a:p>
                      <a:pPr>
                        <a:lnSpc>
                          <a:spcPct val="100000"/>
                        </a:lnSpc>
                      </a:pPr>
                      <a:r>
                        <a:rPr lang="ru-RU" sz="900" b="0" u="none" strike="noStrike">
                          <a:solidFill>
                            <a:srgbClr val="000000"/>
                          </a:solidFill>
                          <a:effectLst/>
                          <a:uFillTx/>
                          <a:latin typeface="Open Sans"/>
                          <a:ea typeface="Microsoft YaHei"/>
                        </a:rPr>
                        <a:t>для производственных целей</a:t>
                      </a:r>
                      <a:endParaRPr lang="ru-RU" sz="9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extLst>
                  <a:ext uri="{0D108BD9-81ED-4DB2-BD59-A6C34878D82A}">
                    <a16:rowId xmlns:a16="http://schemas.microsoft.com/office/drawing/2014/main" val="10004"/>
                  </a:ext>
                </a:extLst>
              </a:tr>
            </a:tbl>
          </a:graphicData>
        </a:graphic>
      </p:graphicFrame>
      <p:graphicFrame>
        <p:nvGraphicFramePr>
          <p:cNvPr id="369" name="Table 7"/>
          <p:cNvGraphicFramePr/>
          <p:nvPr/>
        </p:nvGraphicFramePr>
        <p:xfrm>
          <a:off x="142560" y="4010760"/>
          <a:ext cx="7206840" cy="2071080"/>
        </p:xfrm>
        <a:graphic>
          <a:graphicData uri="http://schemas.openxmlformats.org/drawingml/2006/table">
            <a:tbl>
              <a:tblPr/>
              <a:tblGrid>
                <a:gridCol w="1473120">
                  <a:extLst>
                    <a:ext uri="{9D8B030D-6E8A-4147-A177-3AD203B41FA5}">
                      <a16:colId xmlns:a16="http://schemas.microsoft.com/office/drawing/2014/main" val="20000"/>
                    </a:ext>
                  </a:extLst>
                </a:gridCol>
                <a:gridCol w="1306800">
                  <a:extLst>
                    <a:ext uri="{9D8B030D-6E8A-4147-A177-3AD203B41FA5}">
                      <a16:colId xmlns:a16="http://schemas.microsoft.com/office/drawing/2014/main" val="20001"/>
                    </a:ext>
                  </a:extLst>
                </a:gridCol>
                <a:gridCol w="4426920">
                  <a:extLst>
                    <a:ext uri="{9D8B030D-6E8A-4147-A177-3AD203B41FA5}">
                      <a16:colId xmlns:a16="http://schemas.microsoft.com/office/drawing/2014/main" val="20002"/>
                    </a:ext>
                  </a:extLst>
                </a:gridCol>
              </a:tblGrid>
              <a:tr h="522720">
                <a:tc rowSpan="4">
                  <a:txBody>
                    <a:bodyPr/>
                    <a:lstStyle/>
                    <a:p>
                      <a:pPr algn="ctr">
                        <a:lnSpc>
                          <a:spcPct val="113000"/>
                        </a:lnSpc>
                      </a:pPr>
                      <a:r>
                        <a:rPr lang="ru-RU" sz="1000" b="0" u="none" strike="noStrike">
                          <a:solidFill>
                            <a:srgbClr val="007FAC"/>
                          </a:solidFill>
                          <a:effectLst/>
                          <a:uFillTx/>
                          <a:latin typeface="Open Sans Semibold"/>
                          <a:ea typeface="Microsoft YaHei"/>
                        </a:rPr>
                        <a:t>Инженерная инфраструктура</a:t>
                      </a:r>
                      <a:endParaRPr lang="ru-RU" sz="10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solidFill>
                      <a:srgbClr val="D1FFFF"/>
                    </a:solidFill>
                  </a:tcPr>
                </a:tc>
                <a:tc>
                  <a:txBody>
                    <a:bodyPr/>
                    <a:lstStyle/>
                    <a:p>
                      <a:pPr>
                        <a:lnSpc>
                          <a:spcPct val="113000"/>
                        </a:lnSpc>
                      </a:pPr>
                      <a:r>
                        <a:rPr lang="ru-RU" sz="900" b="0" u="none" strike="noStrike">
                          <a:solidFill>
                            <a:srgbClr val="007FAC"/>
                          </a:solidFill>
                          <a:effectLst/>
                          <a:uFillTx/>
                          <a:latin typeface="Open Sans Semibold"/>
                          <a:ea typeface="Microsoft YaHei"/>
                        </a:rPr>
                        <a:t>Электроснабжение</a:t>
                      </a:r>
                      <a:endParaRPr lang="ru-RU" sz="9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tc>
                  <a:txBody>
                    <a:bodyPr/>
                    <a:lstStyle/>
                    <a:p>
                      <a:pPr>
                        <a:lnSpc>
                          <a:spcPct val="100000"/>
                        </a:lnSpc>
                      </a:pPr>
                      <a:r>
                        <a:rPr lang="ru-RU" sz="900" b="0" u="none" strike="noStrike">
                          <a:solidFill>
                            <a:srgbClr val="000000"/>
                          </a:solidFill>
                          <a:effectLst/>
                          <a:uFillTx/>
                          <a:latin typeface="Open Sans"/>
                          <a:ea typeface="Microsoft YaHei"/>
                        </a:rPr>
                        <a:t>точка подключения на расстоянии 0,01 км от площадки. Максимальная мощность 1500 кВт. Стоимость технологического присоединения  не более 550 руб. </a:t>
                      </a:r>
                      <a:endParaRPr lang="ru-RU" sz="900" b="0" u="none" strike="noStrike">
                        <a:solidFill>
                          <a:srgbClr val="000000"/>
                        </a:solidFill>
                        <a:effectLst/>
                        <a:uFillTx/>
                        <a:latin typeface="Arial"/>
                      </a:endParaRPr>
                    </a:p>
                  </a:txBody>
                  <a:tcPr marL="72000" marR="72000">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extLst>
                  <a:ext uri="{0D108BD9-81ED-4DB2-BD59-A6C34878D82A}">
                    <a16:rowId xmlns:a16="http://schemas.microsoft.com/office/drawing/2014/main" val="10000"/>
                  </a:ext>
                </a:extLst>
              </a:tr>
              <a:tr h="522720">
                <a:tc vMerge="1">
                  <a:txBody>
                    <a:bodyPr/>
                    <a:lstStyle/>
                    <a:p>
                      <a:endParaRPr lang="ru-RU" sz="1800" b="0" u="none" strike="noStrike">
                        <a:solidFill>
                          <a:srgbClr val="000000"/>
                        </a:solidFill>
                        <a:effectLst/>
                        <a:uFillTx/>
                        <a:latin typeface="Arial"/>
                      </a:endParaRPr>
                    </a:p>
                  </a:txBody>
                  <a:tcPr marL="90000" marR="90000" marT="45000" marB="45000">
                    <a:lnL>
                      <a:noFill/>
                    </a:lnL>
                    <a:lnR>
                      <a:noFill/>
                    </a:lnR>
                    <a:lnT>
                      <a:noFill/>
                    </a:lnT>
                    <a:lnB>
                      <a:noFill/>
                    </a:lnB>
                    <a:solidFill>
                      <a:srgbClr val="729FCF"/>
                    </a:solidFill>
                  </a:tcPr>
                </a:tc>
                <a:tc>
                  <a:txBody>
                    <a:bodyPr/>
                    <a:lstStyle/>
                    <a:p>
                      <a:pPr>
                        <a:lnSpc>
                          <a:spcPct val="113000"/>
                        </a:lnSpc>
                      </a:pPr>
                      <a:r>
                        <a:rPr lang="ru-RU" sz="900" b="0" u="none" strike="noStrike">
                          <a:solidFill>
                            <a:srgbClr val="007FAC"/>
                          </a:solidFill>
                          <a:effectLst/>
                          <a:uFillTx/>
                          <a:latin typeface="Open Sans Semibold"/>
                          <a:ea typeface="Microsoft YaHei"/>
                        </a:rPr>
                        <a:t>Газоснабжение</a:t>
                      </a:r>
                      <a:endParaRPr lang="ru-RU" sz="9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tc>
                  <a:txBody>
                    <a:bodyPr/>
                    <a:lstStyle/>
                    <a:p>
                      <a:pPr>
                        <a:lnSpc>
                          <a:spcPct val="100000"/>
                        </a:lnSpc>
                      </a:pPr>
                      <a:r>
                        <a:rPr lang="ru-RU" sz="900" b="0" u="none" strike="noStrike">
                          <a:solidFill>
                            <a:srgbClr val="000000"/>
                          </a:solidFill>
                          <a:effectLst/>
                          <a:uFillTx/>
                          <a:latin typeface="Open Sans"/>
                          <a:ea typeface="Microsoft YaHei"/>
                        </a:rPr>
                        <a:t>точка подключения на расстоянии 500 м от участка. </a:t>
                      </a:r>
                      <a:endParaRPr lang="ru-RU" sz="900" b="0" u="none" strike="noStrike">
                        <a:solidFill>
                          <a:srgbClr val="000000"/>
                        </a:solidFill>
                        <a:effectLst/>
                        <a:uFillTx/>
                        <a:latin typeface="Arial"/>
                      </a:endParaRPr>
                    </a:p>
                    <a:p>
                      <a:pPr>
                        <a:lnSpc>
                          <a:spcPct val="100000"/>
                        </a:lnSpc>
                      </a:pPr>
                      <a:r>
                        <a:rPr lang="ru-RU" sz="900" b="0" u="none" strike="noStrike">
                          <a:solidFill>
                            <a:srgbClr val="000000"/>
                          </a:solidFill>
                          <a:effectLst/>
                          <a:uFillTx/>
                          <a:latin typeface="Open Sans"/>
                          <a:ea typeface="Microsoft YaHei"/>
                        </a:rPr>
                        <a:t>Максимальная мощность 1500 кВт. </a:t>
                      </a:r>
                      <a:endParaRPr lang="ru-RU" sz="900" b="0" u="none" strike="noStrike">
                        <a:solidFill>
                          <a:srgbClr val="000000"/>
                        </a:solidFill>
                        <a:effectLst/>
                        <a:uFillTx/>
                        <a:latin typeface="Arial"/>
                      </a:endParaRPr>
                    </a:p>
                    <a:p>
                      <a:pPr>
                        <a:lnSpc>
                          <a:spcPct val="100000"/>
                        </a:lnSpc>
                      </a:pPr>
                      <a:r>
                        <a:rPr lang="ru-RU" sz="900" b="0" u="none" strike="noStrike">
                          <a:solidFill>
                            <a:srgbClr val="000000"/>
                          </a:solidFill>
                          <a:effectLst/>
                          <a:uFillTx/>
                          <a:latin typeface="Open Sans"/>
                          <a:ea typeface="Microsoft YaHei"/>
                        </a:rPr>
                        <a:t>Стоимость тех.присоединения 27423,2 руб. (до 10м)</a:t>
                      </a:r>
                      <a:endParaRPr lang="ru-RU" sz="900" b="0" u="none" strike="noStrike">
                        <a:solidFill>
                          <a:srgbClr val="000000"/>
                        </a:solidFill>
                        <a:effectLst/>
                        <a:uFillTx/>
                        <a:latin typeface="Arial"/>
                      </a:endParaRPr>
                    </a:p>
                  </a:txBody>
                  <a:tcPr marL="72000" marR="72000">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extLst>
                  <a:ext uri="{0D108BD9-81ED-4DB2-BD59-A6C34878D82A}">
                    <a16:rowId xmlns:a16="http://schemas.microsoft.com/office/drawing/2014/main" val="10001"/>
                  </a:ext>
                </a:extLst>
              </a:tr>
              <a:tr h="522720">
                <a:tc vMerge="1">
                  <a:txBody>
                    <a:bodyPr/>
                    <a:lstStyle/>
                    <a:p>
                      <a:endParaRPr lang="ru-RU" sz="1800" b="0" u="none" strike="noStrike">
                        <a:solidFill>
                          <a:srgbClr val="000000"/>
                        </a:solidFill>
                        <a:effectLst/>
                        <a:uFillTx/>
                        <a:latin typeface="Arial"/>
                      </a:endParaRPr>
                    </a:p>
                  </a:txBody>
                  <a:tcPr marL="90000" marR="90000" marT="45000" marB="45000">
                    <a:lnL>
                      <a:noFill/>
                    </a:lnL>
                    <a:lnR>
                      <a:noFill/>
                    </a:lnR>
                    <a:lnT>
                      <a:noFill/>
                    </a:lnT>
                    <a:lnB>
                      <a:noFill/>
                    </a:lnB>
                    <a:solidFill>
                      <a:srgbClr val="729FCF"/>
                    </a:solidFill>
                  </a:tcPr>
                </a:tc>
                <a:tc>
                  <a:txBody>
                    <a:bodyPr/>
                    <a:lstStyle/>
                    <a:p>
                      <a:pPr>
                        <a:lnSpc>
                          <a:spcPct val="113000"/>
                        </a:lnSpc>
                      </a:pPr>
                      <a:r>
                        <a:rPr lang="ru-RU" sz="900" b="0" u="none" strike="noStrike">
                          <a:solidFill>
                            <a:srgbClr val="007FAC"/>
                          </a:solidFill>
                          <a:effectLst/>
                          <a:uFillTx/>
                          <a:latin typeface="Open Sans Semibold"/>
                          <a:ea typeface="Microsoft YaHei"/>
                        </a:rPr>
                        <a:t>Водоснабжение</a:t>
                      </a:r>
                      <a:endParaRPr lang="ru-RU" sz="9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tc>
                  <a:txBody>
                    <a:bodyPr/>
                    <a:lstStyle/>
                    <a:p>
                      <a:pPr>
                        <a:lnSpc>
                          <a:spcPct val="100000"/>
                        </a:lnSpc>
                      </a:pPr>
                      <a:r>
                        <a:rPr lang="ru-RU" sz="900" b="0" u="none" strike="noStrike">
                          <a:solidFill>
                            <a:srgbClr val="000000"/>
                          </a:solidFill>
                          <a:effectLst/>
                          <a:uFillTx/>
                          <a:latin typeface="Open Sans"/>
                          <a:ea typeface="Microsoft YaHei"/>
                        </a:rPr>
                        <a:t>имеется возможность создания местной системы водоснабжения (скважина). Максимальная мощность в зависимости от резервуара. Стоимость тех. присоединения 17228 руб./.м.п.</a:t>
                      </a:r>
                      <a:endParaRPr lang="ru-RU" sz="900" b="0" u="none" strike="noStrike">
                        <a:solidFill>
                          <a:srgbClr val="000000"/>
                        </a:solidFill>
                        <a:effectLst/>
                        <a:uFillTx/>
                        <a:latin typeface="Arial"/>
                      </a:endParaRPr>
                    </a:p>
                  </a:txBody>
                  <a:tcPr marL="72000" marR="72000">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extLst>
                  <a:ext uri="{0D108BD9-81ED-4DB2-BD59-A6C34878D82A}">
                    <a16:rowId xmlns:a16="http://schemas.microsoft.com/office/drawing/2014/main" val="10002"/>
                  </a:ext>
                </a:extLst>
              </a:tr>
              <a:tr h="502200">
                <a:tc vMerge="1">
                  <a:txBody>
                    <a:bodyPr/>
                    <a:lstStyle/>
                    <a:p>
                      <a:endParaRPr lang="ru-RU" sz="1800" b="0" u="none" strike="noStrike">
                        <a:solidFill>
                          <a:srgbClr val="000000"/>
                        </a:solidFill>
                        <a:effectLst/>
                        <a:uFillTx/>
                        <a:latin typeface="Arial"/>
                      </a:endParaRPr>
                    </a:p>
                  </a:txBody>
                  <a:tcPr marL="90000" marR="90000" marT="45000" marB="45000">
                    <a:lnL>
                      <a:noFill/>
                    </a:lnL>
                    <a:lnR>
                      <a:noFill/>
                    </a:lnR>
                    <a:lnT>
                      <a:noFill/>
                    </a:lnT>
                    <a:lnB>
                      <a:noFill/>
                    </a:lnB>
                    <a:solidFill>
                      <a:srgbClr val="729FCF"/>
                    </a:solidFill>
                  </a:tcPr>
                </a:tc>
                <a:tc>
                  <a:txBody>
                    <a:bodyPr/>
                    <a:lstStyle/>
                    <a:p>
                      <a:pPr>
                        <a:lnSpc>
                          <a:spcPct val="113000"/>
                        </a:lnSpc>
                      </a:pPr>
                      <a:r>
                        <a:rPr lang="ru-RU" sz="900" b="0" u="none" strike="noStrike">
                          <a:solidFill>
                            <a:srgbClr val="007FAC"/>
                          </a:solidFill>
                          <a:effectLst/>
                          <a:uFillTx/>
                          <a:latin typeface="Open Sans Semibold"/>
                          <a:ea typeface="Microsoft YaHei"/>
                        </a:rPr>
                        <a:t>Водоотведение</a:t>
                      </a:r>
                      <a:endParaRPr lang="ru-RU" sz="9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tc>
                  <a:txBody>
                    <a:bodyPr/>
                    <a:lstStyle/>
                    <a:p>
                      <a:pPr>
                        <a:lnSpc>
                          <a:spcPct val="100000"/>
                        </a:lnSpc>
                      </a:pPr>
                      <a:r>
                        <a:rPr lang="ru-RU" sz="900" b="0" u="none" strike="noStrike">
                          <a:solidFill>
                            <a:srgbClr val="000000"/>
                          </a:solidFill>
                          <a:effectLst/>
                          <a:uFillTx/>
                          <a:latin typeface="Open Sans"/>
                          <a:ea typeface="Microsoft YaHei"/>
                        </a:rPr>
                        <a:t>имеется возможность создания местной системы водоотведения (отстойник накопитель).  Максимальная мощность в зависимости от объема резервуара отстойника-накопителя.</a:t>
                      </a:r>
                      <a:endParaRPr lang="ru-RU" sz="900" b="0" u="none" strike="noStrike">
                        <a:solidFill>
                          <a:srgbClr val="000000"/>
                        </a:solidFill>
                        <a:effectLst/>
                        <a:uFillTx/>
                        <a:latin typeface="Arial"/>
                      </a:endParaRPr>
                    </a:p>
                  </a:txBody>
                  <a:tcPr marL="72000" marR="72000">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extLst>
                  <a:ext uri="{0D108BD9-81ED-4DB2-BD59-A6C34878D82A}">
                    <a16:rowId xmlns:a16="http://schemas.microsoft.com/office/drawing/2014/main" val="10003"/>
                  </a:ext>
                </a:extLst>
              </a:tr>
            </a:tbl>
          </a:graphicData>
        </a:graphic>
      </p:graphicFrame>
      <p:sp>
        <p:nvSpPr>
          <p:cNvPr id="370" name="CustomShape 8"/>
          <p:cNvSpPr/>
          <p:nvPr/>
        </p:nvSpPr>
        <p:spPr>
          <a:xfrm>
            <a:off x="6066000" y="1279440"/>
            <a:ext cx="1283400" cy="16405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200" b="0" u="none" strike="noStrike">
                <a:solidFill>
                  <a:srgbClr val="000000"/>
                </a:solidFill>
                <a:effectLst/>
                <a:uFillTx/>
                <a:latin typeface="Open Sans"/>
                <a:ea typeface="Microsoft YaHei"/>
              </a:rPr>
              <a:t>Место для карты</a:t>
            </a:r>
            <a:endParaRPr lang="ru-RU" sz="1200" b="0" u="none" strike="noStrike">
              <a:solidFill>
                <a:srgbClr val="000000"/>
              </a:solidFill>
              <a:effectLst/>
              <a:uFillTx/>
              <a:latin typeface="Arial"/>
            </a:endParaRPr>
          </a:p>
        </p:txBody>
      </p:sp>
      <p:sp>
        <p:nvSpPr>
          <p:cNvPr id="371" name="CustomShape 9"/>
          <p:cNvSpPr/>
          <p:nvPr/>
        </p:nvSpPr>
        <p:spPr>
          <a:xfrm>
            <a:off x="838080" y="155520"/>
            <a:ext cx="1581840" cy="75420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1200" b="0" u="none" strike="noStrike">
                <a:solidFill>
                  <a:schemeClr val="dk2">
                    <a:lumMod val="75000"/>
                  </a:schemeClr>
                </a:solidFill>
                <a:effectLst/>
                <a:uFillTx/>
                <a:latin typeface="Open Sans"/>
                <a:ea typeface="Microsoft YaHei"/>
              </a:rPr>
              <a:t>Демидовский </a:t>
            </a:r>
            <a:endParaRPr lang="ru-RU" sz="1200" b="0" u="none" strike="noStrike">
              <a:solidFill>
                <a:srgbClr val="000000"/>
              </a:solidFill>
              <a:effectLst/>
              <a:uFillTx/>
              <a:latin typeface="Arial"/>
            </a:endParaRPr>
          </a:p>
          <a:p>
            <a:pPr defTabSz="914400">
              <a:lnSpc>
                <a:spcPct val="100000"/>
              </a:lnSpc>
            </a:pPr>
            <a:r>
              <a:rPr lang="ru-RU" sz="1200" b="0" u="none" strike="noStrike">
                <a:solidFill>
                  <a:schemeClr val="dk2">
                    <a:lumMod val="75000"/>
                  </a:schemeClr>
                </a:solidFill>
                <a:effectLst/>
                <a:uFillTx/>
                <a:latin typeface="Arial"/>
                <a:ea typeface="DejaVu Sans"/>
              </a:rPr>
              <a:t>му</a:t>
            </a:r>
            <a:r>
              <a:rPr lang="ru-RU" sz="1200" b="0" u="none" strike="noStrike">
                <a:solidFill>
                  <a:schemeClr val="dk2">
                    <a:lumMod val="75000"/>
                  </a:schemeClr>
                </a:solidFill>
                <a:effectLst/>
                <a:uFillTx/>
                <a:latin typeface="Times New Roman"/>
                <a:ea typeface="DejaVu Sans"/>
              </a:rPr>
              <a:t>н</a:t>
            </a:r>
            <a:r>
              <a:rPr lang="ru-RU" sz="1200" b="0" u="none" strike="noStrike">
                <a:solidFill>
                  <a:schemeClr val="dk2">
                    <a:lumMod val="75000"/>
                  </a:schemeClr>
                </a:solidFill>
                <a:effectLst/>
                <a:uFillTx/>
                <a:latin typeface="Arial"/>
                <a:ea typeface="DejaVu Sans"/>
              </a:rPr>
              <a:t>иципальный округ</a:t>
            </a:r>
            <a:endParaRPr lang="ru-RU" sz="1200" b="0" u="none" strike="noStrike">
              <a:solidFill>
                <a:srgbClr val="000000"/>
              </a:solidFill>
              <a:effectLst/>
              <a:uFillTx/>
              <a:latin typeface="Arial"/>
            </a:endParaRPr>
          </a:p>
          <a:p>
            <a:pPr defTabSz="914400">
              <a:lnSpc>
                <a:spcPct val="100000"/>
              </a:lnSpc>
            </a:pPr>
            <a:r>
              <a:rPr lang="ru-RU" sz="1200" b="0" u="none" strike="noStrike">
                <a:solidFill>
                  <a:schemeClr val="dk2">
                    <a:lumMod val="75000"/>
                  </a:schemeClr>
                </a:solidFill>
                <a:effectLst/>
                <a:uFillTx/>
                <a:latin typeface="Open Sans"/>
                <a:ea typeface="Microsoft YaHei"/>
              </a:rPr>
              <a:t>Смоленской области</a:t>
            </a:r>
            <a:endParaRPr lang="ru-RU" sz="1200" b="0" u="none" strike="noStrike">
              <a:solidFill>
                <a:srgbClr val="000000"/>
              </a:solidFill>
              <a:effectLst/>
              <a:uFillTx/>
              <a:latin typeface="Arial"/>
            </a:endParaRPr>
          </a:p>
        </p:txBody>
      </p:sp>
      <p:pic>
        <p:nvPicPr>
          <p:cNvPr id="372" name="Picture 111"/>
          <p:cNvPicPr/>
          <p:nvPr/>
        </p:nvPicPr>
        <p:blipFill>
          <a:blip r:embed="rId4"/>
          <a:stretch/>
        </p:blipFill>
        <p:spPr>
          <a:xfrm>
            <a:off x="233280" y="46080"/>
            <a:ext cx="498600" cy="857520"/>
          </a:xfrm>
          <a:prstGeom prst="rect">
            <a:avLst/>
          </a:prstGeom>
          <a:noFill/>
          <a:ln w="9360">
            <a:noFill/>
          </a:ln>
        </p:spPr>
      </p:pic>
      <p:pic>
        <p:nvPicPr>
          <p:cNvPr id="373" name="Picture 112"/>
          <p:cNvPicPr/>
          <p:nvPr/>
        </p:nvPicPr>
        <p:blipFill>
          <a:blip r:embed="rId5"/>
          <a:stretch/>
        </p:blipFill>
        <p:spPr>
          <a:xfrm>
            <a:off x="3780000" y="892800"/>
            <a:ext cx="1798200" cy="1741680"/>
          </a:xfrm>
          <a:prstGeom prst="rect">
            <a:avLst/>
          </a:prstGeom>
          <a:noFill/>
          <a:ln w="9360">
            <a:noFill/>
          </a:ln>
        </p:spPr>
      </p:pic>
      <p:sp>
        <p:nvSpPr>
          <p:cNvPr id="374" name="CustomShape 10"/>
          <p:cNvSpPr/>
          <p:nvPr/>
        </p:nvSpPr>
        <p:spPr>
          <a:xfrm>
            <a:off x="6423120" y="2738520"/>
            <a:ext cx="911520" cy="211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ru-RU" sz="1800" b="0" u="none" strike="noStrike">
              <a:solidFill>
                <a:srgbClr val="000000"/>
              </a:solidFill>
              <a:effectLst/>
              <a:uFillTx/>
              <a:latin typeface="Arial"/>
            </a:endParaRPr>
          </a:p>
        </p:txBody>
      </p:sp>
      <p:sp>
        <p:nvSpPr>
          <p:cNvPr id="375" name="Прямоугольник 14"/>
          <p:cNvSpPr/>
          <p:nvPr/>
        </p:nvSpPr>
        <p:spPr>
          <a:xfrm>
            <a:off x="765000" y="6977520"/>
            <a:ext cx="1655280" cy="157320"/>
          </a:xfrm>
          <a:prstGeom prst="rect">
            <a:avLst/>
          </a:prstGeom>
          <a:solidFill>
            <a:schemeClr val="bg1"/>
          </a:solidFill>
          <a:ln>
            <a:solidFill>
              <a:srgbClr val="FFFFFF"/>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defTabSz="914400">
              <a:lnSpc>
                <a:spcPct val="100000"/>
              </a:lnSpc>
            </a:pPr>
            <a:r>
              <a:rPr lang="ru-RU" sz="1200" b="0" u="none" strike="noStrike">
                <a:solidFill>
                  <a:srgbClr val="485A61"/>
                </a:solidFill>
                <a:effectLst/>
                <a:uFillTx/>
                <a:latin typeface="Arial"/>
                <a:ea typeface="DejaVu Sans"/>
              </a:rPr>
              <a:t>Министерство</a:t>
            </a:r>
            <a:endParaRPr lang="ru-RU" sz="1200" b="0" u="none" strike="noStrike">
              <a:solidFill>
                <a:srgbClr val="000000"/>
              </a:solidFill>
              <a:effectLst/>
              <a:uFillTx/>
              <a:latin typeface="Arial"/>
            </a:endParaRPr>
          </a:p>
        </p:txBody>
      </p:sp>
      <p:pic>
        <p:nvPicPr>
          <p:cNvPr id="376" name="Picture 2"/>
          <p:cNvPicPr/>
          <p:nvPr/>
        </p:nvPicPr>
        <p:blipFill>
          <a:blip r:embed="rId6"/>
          <a:stretch/>
        </p:blipFill>
        <p:spPr>
          <a:xfrm>
            <a:off x="5580000" y="851040"/>
            <a:ext cx="1783800" cy="1783440"/>
          </a:xfrm>
          <a:prstGeom prst="rect">
            <a:avLst/>
          </a:prstGeom>
          <a:noFill/>
          <a:ln w="9525">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7" name="Picture 1"/>
          <p:cNvPicPr/>
          <p:nvPr/>
        </p:nvPicPr>
        <p:blipFill>
          <a:blip r:embed="rId3"/>
          <a:stretch/>
        </p:blipFill>
        <p:spPr>
          <a:xfrm>
            <a:off x="2060640" y="155520"/>
            <a:ext cx="5492880" cy="762120"/>
          </a:xfrm>
          <a:prstGeom prst="rect">
            <a:avLst/>
          </a:prstGeom>
          <a:noFill/>
          <a:ln w="9360">
            <a:noFill/>
          </a:ln>
        </p:spPr>
      </p:pic>
      <p:sp>
        <p:nvSpPr>
          <p:cNvPr id="378" name="CustomShape 1"/>
          <p:cNvSpPr/>
          <p:nvPr/>
        </p:nvSpPr>
        <p:spPr>
          <a:xfrm>
            <a:off x="2060640" y="317520"/>
            <a:ext cx="5492880" cy="4510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2400" b="0" u="none" strike="noStrike">
                <a:solidFill>
                  <a:srgbClr val="FFFFFF"/>
                </a:solidFill>
                <a:effectLst/>
                <a:uFillTx/>
                <a:latin typeface="Open Sans Semibold"/>
                <a:ea typeface="Microsoft YaHei"/>
              </a:rPr>
              <a:t>Инвестиционные площадки</a:t>
            </a:r>
            <a:endParaRPr lang="ru-RU" sz="2400" b="0" u="none" strike="noStrike">
              <a:solidFill>
                <a:srgbClr val="000000"/>
              </a:solidFill>
              <a:effectLst/>
              <a:uFillTx/>
              <a:latin typeface="Arial"/>
            </a:endParaRPr>
          </a:p>
        </p:txBody>
      </p:sp>
      <p:sp>
        <p:nvSpPr>
          <p:cNvPr id="379" name="CustomShape 2"/>
          <p:cNvSpPr/>
          <p:nvPr/>
        </p:nvSpPr>
        <p:spPr>
          <a:xfrm>
            <a:off x="7148520" y="7189920"/>
            <a:ext cx="428760" cy="35892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1800" b="1" i="1" u="none" strike="noStrike">
                <a:solidFill>
                  <a:srgbClr val="339533"/>
                </a:solidFill>
                <a:effectLst/>
                <a:uFillTx/>
                <a:latin typeface="Open Sans Semibold"/>
                <a:ea typeface="Microsoft YaHei"/>
              </a:rPr>
              <a:t>1</a:t>
            </a:r>
            <a:r>
              <a:rPr lang="en-US" sz="1800" b="1" i="1" u="none" strike="noStrike">
                <a:solidFill>
                  <a:srgbClr val="339533"/>
                </a:solidFill>
                <a:effectLst/>
                <a:uFillTx/>
                <a:latin typeface="Open Sans Semibold"/>
                <a:ea typeface="Microsoft YaHei"/>
              </a:rPr>
              <a:t>1</a:t>
            </a:r>
            <a:endParaRPr lang="ru-RU" sz="1800" b="0" u="none" strike="noStrike">
              <a:solidFill>
                <a:srgbClr val="000000"/>
              </a:solidFill>
              <a:effectLst/>
              <a:uFillTx/>
              <a:latin typeface="Arial"/>
            </a:endParaRPr>
          </a:p>
        </p:txBody>
      </p:sp>
      <p:graphicFrame>
        <p:nvGraphicFramePr>
          <p:cNvPr id="380" name="Table 3"/>
          <p:cNvGraphicFramePr/>
          <p:nvPr/>
        </p:nvGraphicFramePr>
        <p:xfrm>
          <a:off x="154440" y="919440"/>
          <a:ext cx="7225920" cy="1871640"/>
        </p:xfrm>
        <a:graphic>
          <a:graphicData uri="http://schemas.openxmlformats.org/drawingml/2006/table">
            <a:tbl>
              <a:tblPr/>
              <a:tblGrid>
                <a:gridCol w="3670200">
                  <a:extLst>
                    <a:ext uri="{9D8B030D-6E8A-4147-A177-3AD203B41FA5}">
                      <a16:colId xmlns:a16="http://schemas.microsoft.com/office/drawing/2014/main" val="20000"/>
                    </a:ext>
                  </a:extLst>
                </a:gridCol>
                <a:gridCol w="3555720">
                  <a:extLst>
                    <a:ext uri="{9D8B030D-6E8A-4147-A177-3AD203B41FA5}">
                      <a16:colId xmlns:a16="http://schemas.microsoft.com/office/drawing/2014/main" val="20001"/>
                    </a:ext>
                  </a:extLst>
                </a:gridCol>
              </a:tblGrid>
              <a:tr h="567720">
                <a:tc>
                  <a:txBody>
                    <a:bodyPr/>
                    <a:lstStyle/>
                    <a:p>
                      <a:pPr algn="ctr">
                        <a:lnSpc>
                          <a:spcPct val="113000"/>
                        </a:lnSpc>
                      </a:pPr>
                      <a:r>
                        <a:rPr lang="ru-RU" sz="1400" b="0" u="none" strike="noStrike">
                          <a:solidFill>
                            <a:srgbClr val="007FAC"/>
                          </a:solidFill>
                          <a:effectLst/>
                          <a:uFillTx/>
                          <a:latin typeface="Open Sans Semibold"/>
                          <a:ea typeface="Microsoft YaHei"/>
                        </a:rPr>
                        <a:t>Инвестиционная площадка </a:t>
                      </a:r>
                      <a:endParaRPr lang="ru-RU" sz="1400" b="0" u="none" strike="noStrike">
                        <a:solidFill>
                          <a:srgbClr val="000000"/>
                        </a:solidFill>
                        <a:effectLst/>
                        <a:uFillTx/>
                        <a:latin typeface="Arial"/>
                      </a:endParaRPr>
                    </a:p>
                    <a:p>
                      <a:pPr algn="ctr">
                        <a:lnSpc>
                          <a:spcPct val="113000"/>
                        </a:lnSpc>
                      </a:pPr>
                      <a:r>
                        <a:rPr lang="ru-RU" sz="1400" b="0" u="none" strike="noStrike">
                          <a:solidFill>
                            <a:srgbClr val="007FAC"/>
                          </a:solidFill>
                          <a:effectLst/>
                          <a:uFillTx/>
                          <a:latin typeface="Open Sans Semibold"/>
                          <a:ea typeface="Microsoft YaHei"/>
                        </a:rPr>
                        <a:t>№ 67-05-19</a:t>
                      </a:r>
                      <a:endParaRPr lang="ru-RU" sz="14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solidFill>
                      <a:srgbClr val="D1FFFF"/>
                    </a:solidFill>
                  </a:tcPr>
                </a:tc>
                <a:tc rowSpan="2">
                  <a:txBody>
                    <a:bodyPr/>
                    <a:lstStyle/>
                    <a:p>
                      <a:endParaRPr lang="ru-RU" sz="18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extLst>
                  <a:ext uri="{0D108BD9-81ED-4DB2-BD59-A6C34878D82A}">
                    <a16:rowId xmlns:a16="http://schemas.microsoft.com/office/drawing/2014/main" val="10000"/>
                  </a:ext>
                </a:extLst>
              </a:tr>
              <a:tr h="1303920">
                <a:tc>
                  <a:txBody>
                    <a:bodyPr/>
                    <a:lstStyle/>
                    <a:p>
                      <a:pPr algn="ctr">
                        <a:lnSpc>
                          <a:spcPct val="113000"/>
                        </a:lnSpc>
                      </a:pPr>
                      <a:r>
                        <a:rPr lang="ru-RU" sz="1400" b="0" u="none" strike="noStrike">
                          <a:solidFill>
                            <a:srgbClr val="007FAC"/>
                          </a:solidFill>
                          <a:effectLst/>
                          <a:uFillTx/>
                          <a:latin typeface="Open Sans Semibold"/>
                          <a:ea typeface="Microsoft YaHei"/>
                        </a:rPr>
                        <a:t>Местоположение:</a:t>
                      </a:r>
                      <a:endParaRPr lang="ru-RU" sz="1400" b="0" u="none" strike="noStrike">
                        <a:solidFill>
                          <a:srgbClr val="000000"/>
                        </a:solidFill>
                        <a:effectLst/>
                        <a:uFillTx/>
                        <a:latin typeface="Arial"/>
                      </a:endParaRPr>
                    </a:p>
                    <a:p>
                      <a:pPr marL="361800" algn="just">
                        <a:lnSpc>
                          <a:spcPct val="113000"/>
                        </a:lnSpc>
                      </a:pPr>
                      <a:r>
                        <a:rPr lang="ru-RU" sz="1100" b="0" u="none" strike="noStrike">
                          <a:solidFill>
                            <a:srgbClr val="000000"/>
                          </a:solidFill>
                          <a:effectLst/>
                          <a:uFillTx/>
                          <a:latin typeface="Open Sans"/>
                          <a:ea typeface="Microsoft YaHei"/>
                        </a:rPr>
                        <a:t>Демидовский муниципальный округ,</a:t>
                      </a:r>
                      <a:endParaRPr lang="ru-RU" sz="1100" b="0" u="none" strike="noStrike">
                        <a:solidFill>
                          <a:srgbClr val="000000"/>
                        </a:solidFill>
                        <a:effectLst/>
                        <a:uFillTx/>
                        <a:latin typeface="Arial"/>
                      </a:endParaRPr>
                    </a:p>
                    <a:p>
                      <a:pPr marL="361800" algn="just">
                        <a:lnSpc>
                          <a:spcPct val="113000"/>
                        </a:lnSpc>
                      </a:pPr>
                      <a:r>
                        <a:rPr lang="ru-RU" sz="1100" b="0" u="none" strike="noStrike">
                          <a:solidFill>
                            <a:srgbClr val="000000"/>
                          </a:solidFill>
                          <a:effectLst/>
                          <a:uFillTx/>
                          <a:latin typeface="Open Sans"/>
                          <a:ea typeface="Microsoft YaHei"/>
                        </a:rPr>
                        <a:t> д. Лобаново;</a:t>
                      </a:r>
                      <a:endParaRPr lang="ru-RU" sz="1100" b="0" u="none" strike="noStrike">
                        <a:solidFill>
                          <a:srgbClr val="000000"/>
                        </a:solidFill>
                        <a:effectLst/>
                        <a:uFillTx/>
                        <a:latin typeface="Arial"/>
                      </a:endParaRPr>
                    </a:p>
                    <a:p>
                      <a:pPr marL="361800" algn="just">
                        <a:lnSpc>
                          <a:spcPct val="113000"/>
                        </a:lnSpc>
                      </a:pPr>
                      <a:r>
                        <a:rPr lang="ru-RU" sz="1100" b="0" u="none" strike="noStrike">
                          <a:solidFill>
                            <a:srgbClr val="000000"/>
                          </a:solidFill>
                          <a:effectLst/>
                          <a:uFillTx/>
                          <a:latin typeface="Open Sans"/>
                          <a:ea typeface="Microsoft YaHei"/>
                        </a:rPr>
                        <a:t>- расстояние до г. Москвы: 457 км;</a:t>
                      </a:r>
                      <a:endParaRPr lang="ru-RU" sz="1100" b="0" u="none" strike="noStrike">
                        <a:solidFill>
                          <a:srgbClr val="000000"/>
                        </a:solidFill>
                        <a:effectLst/>
                        <a:uFillTx/>
                        <a:latin typeface="Arial"/>
                      </a:endParaRPr>
                    </a:p>
                    <a:p>
                      <a:pPr marL="361800" algn="just">
                        <a:lnSpc>
                          <a:spcPct val="113000"/>
                        </a:lnSpc>
                      </a:pPr>
                      <a:r>
                        <a:rPr lang="ru-RU" sz="1100" b="0" u="none" strike="noStrike">
                          <a:solidFill>
                            <a:srgbClr val="000000"/>
                          </a:solidFill>
                          <a:effectLst/>
                          <a:uFillTx/>
                          <a:latin typeface="Open Sans"/>
                          <a:ea typeface="Microsoft YaHei"/>
                        </a:rPr>
                        <a:t>- расстояние до г. Смоленска: 78 км;</a:t>
                      </a:r>
                      <a:endParaRPr lang="ru-RU" sz="1100" b="0" u="none" strike="noStrike">
                        <a:solidFill>
                          <a:srgbClr val="000000"/>
                        </a:solidFill>
                        <a:effectLst/>
                        <a:uFillTx/>
                        <a:latin typeface="Arial"/>
                      </a:endParaRPr>
                    </a:p>
                    <a:p>
                      <a:pPr marL="361800" algn="just">
                        <a:lnSpc>
                          <a:spcPct val="113000"/>
                        </a:lnSpc>
                      </a:pPr>
                      <a:r>
                        <a:rPr lang="ru-RU" sz="1100" b="0" u="none" strike="noStrike">
                          <a:solidFill>
                            <a:srgbClr val="000000"/>
                          </a:solidFill>
                          <a:effectLst/>
                          <a:uFillTx/>
                          <a:latin typeface="Open Sans"/>
                          <a:ea typeface="Microsoft YaHei"/>
                        </a:rPr>
                        <a:t>- расстояние до г. Демидов: 5 км.</a:t>
                      </a:r>
                      <a:endParaRPr lang="ru-RU" sz="11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tc vMerge="1">
                  <a:txBody>
                    <a:bodyPr/>
                    <a:lstStyle/>
                    <a:p>
                      <a:endParaRPr lang="ru-RU" sz="1800" b="0" u="none" strike="noStrike">
                        <a:solidFill>
                          <a:srgbClr val="000000"/>
                        </a:solidFill>
                        <a:effectLst/>
                        <a:uFillTx/>
                        <a:latin typeface="Arial"/>
                      </a:endParaRPr>
                    </a:p>
                  </a:txBody>
                  <a:tcPr marL="90000" marR="90000" marT="45000" marB="45000">
                    <a:lnL>
                      <a:noFill/>
                    </a:lnL>
                    <a:lnR>
                      <a:noFill/>
                    </a:lnR>
                    <a:lnT>
                      <a:noFill/>
                    </a:lnT>
                    <a:lnB>
                      <a:noFill/>
                    </a:lnB>
                    <a:solidFill>
                      <a:srgbClr val="729FCF"/>
                    </a:solidFill>
                  </a:tcPr>
                </a:tc>
                <a:extLst>
                  <a:ext uri="{0D108BD9-81ED-4DB2-BD59-A6C34878D82A}">
                    <a16:rowId xmlns:a16="http://schemas.microsoft.com/office/drawing/2014/main" val="10001"/>
                  </a:ext>
                </a:extLst>
              </a:tr>
            </a:tbl>
          </a:graphicData>
        </a:graphic>
      </p:graphicFrame>
      <p:graphicFrame>
        <p:nvGraphicFramePr>
          <p:cNvPr id="381" name="Table 4"/>
          <p:cNvGraphicFramePr/>
          <p:nvPr/>
        </p:nvGraphicFramePr>
        <p:xfrm>
          <a:off x="169200" y="6158160"/>
          <a:ext cx="7210800" cy="419760"/>
        </p:xfrm>
        <a:graphic>
          <a:graphicData uri="http://schemas.openxmlformats.org/drawingml/2006/table">
            <a:tbl>
              <a:tblPr/>
              <a:tblGrid>
                <a:gridCol w="1455840">
                  <a:extLst>
                    <a:ext uri="{9D8B030D-6E8A-4147-A177-3AD203B41FA5}">
                      <a16:colId xmlns:a16="http://schemas.microsoft.com/office/drawing/2014/main" val="20000"/>
                    </a:ext>
                  </a:extLst>
                </a:gridCol>
                <a:gridCol w="5754960">
                  <a:extLst>
                    <a:ext uri="{9D8B030D-6E8A-4147-A177-3AD203B41FA5}">
                      <a16:colId xmlns:a16="http://schemas.microsoft.com/office/drawing/2014/main" val="20001"/>
                    </a:ext>
                  </a:extLst>
                </a:gridCol>
              </a:tblGrid>
              <a:tr h="419760">
                <a:tc>
                  <a:txBody>
                    <a:bodyPr/>
                    <a:lstStyle/>
                    <a:p>
                      <a:pPr>
                        <a:lnSpc>
                          <a:spcPct val="113000"/>
                        </a:lnSpc>
                      </a:pPr>
                      <a:r>
                        <a:rPr lang="ru-RU" sz="1000" b="0" u="none" strike="noStrike">
                          <a:solidFill>
                            <a:srgbClr val="007FAC"/>
                          </a:solidFill>
                          <a:effectLst/>
                          <a:uFillTx/>
                          <a:latin typeface="Open Sans Semibold"/>
                          <a:ea typeface="Microsoft YaHei"/>
                        </a:rPr>
                        <a:t>Подъездные пути</a:t>
                      </a:r>
                      <a:endParaRPr lang="ru-RU" sz="1000" b="0" u="none" strike="noStrike">
                        <a:solidFill>
                          <a:srgbClr val="000000"/>
                        </a:solidFill>
                        <a:effectLst/>
                        <a:uFillTx/>
                        <a:latin typeface="Arial"/>
                      </a:endParaRPr>
                    </a:p>
                  </a:txBody>
                  <a:tcPr marL="91080" marR="91080">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solidFill>
                      <a:srgbClr val="D1FFFF"/>
                    </a:solidFill>
                  </a:tcPr>
                </a:tc>
                <a:tc>
                  <a:txBody>
                    <a:bodyPr/>
                    <a:lstStyle/>
                    <a:p>
                      <a:pPr>
                        <a:lnSpc>
                          <a:spcPct val="113000"/>
                        </a:lnSpc>
                      </a:pPr>
                      <a:r>
                        <a:rPr lang="ru-RU" sz="900" b="0" u="none" strike="noStrike">
                          <a:solidFill>
                            <a:srgbClr val="000000"/>
                          </a:solidFill>
                          <a:effectLst/>
                          <a:uFillTx/>
                          <a:latin typeface="Open Sans"/>
                          <a:ea typeface="Microsoft YaHei"/>
                        </a:rPr>
                        <a:t>автодорога  Демидов-Пржевальское на расстоянии 0,2 км,</a:t>
                      </a:r>
                      <a:endParaRPr lang="ru-RU" sz="900" b="0" u="none" strike="noStrike">
                        <a:solidFill>
                          <a:srgbClr val="000000"/>
                        </a:solidFill>
                        <a:effectLst/>
                        <a:uFillTx/>
                        <a:latin typeface="Arial"/>
                      </a:endParaRPr>
                    </a:p>
                    <a:p>
                      <a:pPr>
                        <a:lnSpc>
                          <a:spcPct val="113000"/>
                        </a:lnSpc>
                      </a:pPr>
                      <a:r>
                        <a:rPr lang="ru-RU" sz="900" b="0" u="none" strike="noStrike">
                          <a:solidFill>
                            <a:srgbClr val="000000"/>
                          </a:solidFill>
                          <a:effectLst/>
                          <a:uFillTx/>
                          <a:latin typeface="Open Sans"/>
                          <a:ea typeface="Microsoft YaHei"/>
                        </a:rPr>
                        <a:t>автодорога Ольша-Велиж-Невель на расстоянии 0,5 км</a:t>
                      </a:r>
                      <a:endParaRPr lang="ru-RU" sz="900" b="0" u="none" strike="noStrike">
                        <a:solidFill>
                          <a:srgbClr val="000000"/>
                        </a:solidFill>
                        <a:effectLst/>
                        <a:uFillTx/>
                        <a:latin typeface="Arial"/>
                      </a:endParaRPr>
                    </a:p>
                  </a:txBody>
                  <a:tcPr marL="91080" marR="91080">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solidFill>
                      <a:srgbClr val="FFFFFF"/>
                    </a:solidFill>
                  </a:tcPr>
                </a:tc>
                <a:extLst>
                  <a:ext uri="{0D108BD9-81ED-4DB2-BD59-A6C34878D82A}">
                    <a16:rowId xmlns:a16="http://schemas.microsoft.com/office/drawing/2014/main" val="10000"/>
                  </a:ext>
                </a:extLst>
              </a:tr>
            </a:tbl>
          </a:graphicData>
        </a:graphic>
      </p:graphicFrame>
      <p:graphicFrame>
        <p:nvGraphicFramePr>
          <p:cNvPr id="382" name="Table 5"/>
          <p:cNvGraphicFramePr/>
          <p:nvPr/>
        </p:nvGraphicFramePr>
        <p:xfrm>
          <a:off x="180000" y="6564960"/>
          <a:ext cx="7199280" cy="424752"/>
        </p:xfrm>
        <a:graphic>
          <a:graphicData uri="http://schemas.openxmlformats.org/drawingml/2006/table">
            <a:tbl>
              <a:tblPr/>
              <a:tblGrid>
                <a:gridCol w="1454400">
                  <a:extLst>
                    <a:ext uri="{9D8B030D-6E8A-4147-A177-3AD203B41FA5}">
                      <a16:colId xmlns:a16="http://schemas.microsoft.com/office/drawing/2014/main" val="20000"/>
                    </a:ext>
                  </a:extLst>
                </a:gridCol>
                <a:gridCol w="5744880">
                  <a:extLst>
                    <a:ext uri="{9D8B030D-6E8A-4147-A177-3AD203B41FA5}">
                      <a16:colId xmlns:a16="http://schemas.microsoft.com/office/drawing/2014/main" val="20001"/>
                    </a:ext>
                  </a:extLst>
                </a:gridCol>
              </a:tblGrid>
              <a:tr h="252360">
                <a:tc>
                  <a:txBody>
                    <a:bodyPr/>
                    <a:lstStyle/>
                    <a:p>
                      <a:pPr algn="ctr">
                        <a:lnSpc>
                          <a:spcPct val="113000"/>
                        </a:lnSpc>
                      </a:pPr>
                      <a:r>
                        <a:rPr lang="ru-RU" sz="1000" b="0" u="none" strike="noStrike">
                          <a:solidFill>
                            <a:srgbClr val="007FAC"/>
                          </a:solidFill>
                          <a:effectLst/>
                          <a:uFillTx/>
                          <a:latin typeface="Open Sans Semibold"/>
                          <a:ea typeface="Microsoft YaHei"/>
                        </a:rPr>
                        <a:t>Условия предоставления</a:t>
                      </a:r>
                      <a:endParaRPr lang="ru-RU" sz="1000" b="0" u="none" strike="noStrike">
                        <a:solidFill>
                          <a:srgbClr val="000000"/>
                        </a:solidFill>
                        <a:effectLst/>
                        <a:uFillTx/>
                        <a:latin typeface="Arial"/>
                      </a:endParaRPr>
                    </a:p>
                  </a:txBody>
                  <a:tcPr marL="91080" marR="91080">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solidFill>
                      <a:srgbClr val="D1FFFF"/>
                    </a:solidFill>
                  </a:tcPr>
                </a:tc>
                <a:tc>
                  <a:txBody>
                    <a:bodyPr/>
                    <a:lstStyle/>
                    <a:p>
                      <a:pPr>
                        <a:lnSpc>
                          <a:spcPct val="113000"/>
                        </a:lnSpc>
                      </a:pPr>
                      <a:r>
                        <a:rPr lang="ru-RU" sz="900" b="0" u="none" strike="noStrike">
                          <a:solidFill>
                            <a:srgbClr val="000000"/>
                          </a:solidFill>
                          <a:effectLst/>
                          <a:uFillTx/>
                          <a:latin typeface="Open Sans"/>
                          <a:ea typeface="Microsoft YaHei"/>
                        </a:rPr>
                        <a:t>Аренда ( с правом выкупа)</a:t>
                      </a:r>
                      <a:endParaRPr lang="ru-RU" sz="900" b="0" u="none" strike="noStrike">
                        <a:solidFill>
                          <a:srgbClr val="000000"/>
                        </a:solidFill>
                        <a:effectLst/>
                        <a:uFillTx/>
                        <a:latin typeface="Arial"/>
                      </a:endParaRPr>
                    </a:p>
                  </a:txBody>
                  <a:tcPr marL="91080" marR="91080">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solidFill>
                      <a:srgbClr val="FFFFFF"/>
                    </a:solidFill>
                  </a:tcPr>
                </a:tc>
                <a:extLst>
                  <a:ext uri="{0D108BD9-81ED-4DB2-BD59-A6C34878D82A}">
                    <a16:rowId xmlns:a16="http://schemas.microsoft.com/office/drawing/2014/main" val="10000"/>
                  </a:ext>
                </a:extLst>
              </a:tr>
            </a:tbl>
          </a:graphicData>
        </a:graphic>
      </p:graphicFrame>
      <p:graphicFrame>
        <p:nvGraphicFramePr>
          <p:cNvPr id="383" name="Table 6"/>
          <p:cNvGraphicFramePr/>
          <p:nvPr/>
        </p:nvGraphicFramePr>
        <p:xfrm>
          <a:off x="160920" y="2800440"/>
          <a:ext cx="7225560" cy="1476720"/>
        </p:xfrm>
        <a:graphic>
          <a:graphicData uri="http://schemas.openxmlformats.org/drawingml/2006/table">
            <a:tbl>
              <a:tblPr/>
              <a:tblGrid>
                <a:gridCol w="1465200">
                  <a:extLst>
                    <a:ext uri="{9D8B030D-6E8A-4147-A177-3AD203B41FA5}">
                      <a16:colId xmlns:a16="http://schemas.microsoft.com/office/drawing/2014/main" val="20000"/>
                    </a:ext>
                  </a:extLst>
                </a:gridCol>
                <a:gridCol w="2193480">
                  <a:extLst>
                    <a:ext uri="{9D8B030D-6E8A-4147-A177-3AD203B41FA5}">
                      <a16:colId xmlns:a16="http://schemas.microsoft.com/office/drawing/2014/main" val="20001"/>
                    </a:ext>
                  </a:extLst>
                </a:gridCol>
                <a:gridCol w="3566880">
                  <a:extLst>
                    <a:ext uri="{9D8B030D-6E8A-4147-A177-3AD203B41FA5}">
                      <a16:colId xmlns:a16="http://schemas.microsoft.com/office/drawing/2014/main" val="20002"/>
                    </a:ext>
                  </a:extLst>
                </a:gridCol>
              </a:tblGrid>
              <a:tr h="246960">
                <a:tc rowSpan="5">
                  <a:txBody>
                    <a:bodyPr/>
                    <a:lstStyle/>
                    <a:p>
                      <a:pPr algn="ctr">
                        <a:lnSpc>
                          <a:spcPct val="113000"/>
                        </a:lnSpc>
                      </a:pPr>
                      <a:r>
                        <a:rPr lang="ru-RU" sz="1200" b="0" u="none" strike="noStrike">
                          <a:solidFill>
                            <a:srgbClr val="007FAC"/>
                          </a:solidFill>
                          <a:effectLst/>
                          <a:uFillTx/>
                          <a:latin typeface="Open Sans Semibold"/>
                          <a:ea typeface="Microsoft YaHei"/>
                        </a:rPr>
                        <a:t>Характеристика</a:t>
                      </a:r>
                      <a:endParaRPr lang="ru-RU" sz="1200" b="0" u="none" strike="noStrike">
                        <a:solidFill>
                          <a:srgbClr val="000000"/>
                        </a:solidFill>
                        <a:effectLst/>
                        <a:uFillTx/>
                        <a:latin typeface="Arial"/>
                      </a:endParaRPr>
                    </a:p>
                    <a:p>
                      <a:pPr algn="ctr">
                        <a:lnSpc>
                          <a:spcPct val="113000"/>
                        </a:lnSpc>
                      </a:pPr>
                      <a:r>
                        <a:rPr lang="ru-RU" sz="1200" b="0" u="none" strike="noStrike">
                          <a:solidFill>
                            <a:srgbClr val="007FAC"/>
                          </a:solidFill>
                          <a:effectLst/>
                          <a:uFillTx/>
                          <a:latin typeface="Open Sans Semibold"/>
                          <a:ea typeface="Microsoft YaHei"/>
                        </a:rPr>
                        <a:t>участка</a:t>
                      </a:r>
                      <a:endParaRPr lang="ru-RU" sz="12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solidFill>
                      <a:srgbClr val="D1FFFF"/>
                    </a:solidFill>
                  </a:tcPr>
                </a:tc>
                <a:tc>
                  <a:txBody>
                    <a:bodyPr/>
                    <a:lstStyle/>
                    <a:p>
                      <a:pPr>
                        <a:lnSpc>
                          <a:spcPct val="113000"/>
                        </a:lnSpc>
                      </a:pPr>
                      <a:r>
                        <a:rPr lang="ru-RU" sz="900" b="0" u="none" strike="noStrike">
                          <a:solidFill>
                            <a:srgbClr val="007FAC"/>
                          </a:solidFill>
                          <a:effectLst/>
                          <a:uFillTx/>
                          <a:latin typeface="Open Sans Semibold"/>
                          <a:ea typeface="Microsoft YaHei"/>
                        </a:rPr>
                        <a:t>Площадь</a:t>
                      </a:r>
                      <a:endParaRPr lang="ru-RU" sz="9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tc>
                  <a:txBody>
                    <a:bodyPr/>
                    <a:lstStyle/>
                    <a:p>
                      <a:pPr>
                        <a:lnSpc>
                          <a:spcPct val="100000"/>
                        </a:lnSpc>
                      </a:pPr>
                      <a:r>
                        <a:rPr lang="ru-RU" sz="900" b="0" u="none" strike="noStrike">
                          <a:solidFill>
                            <a:srgbClr val="000000"/>
                          </a:solidFill>
                          <a:effectLst/>
                          <a:uFillTx/>
                          <a:latin typeface="Open Sans"/>
                          <a:ea typeface="Microsoft YaHei"/>
                        </a:rPr>
                        <a:t>1,3 га</a:t>
                      </a:r>
                      <a:endParaRPr lang="ru-RU" sz="9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extLst>
                  <a:ext uri="{0D108BD9-81ED-4DB2-BD59-A6C34878D82A}">
                    <a16:rowId xmlns:a16="http://schemas.microsoft.com/office/drawing/2014/main" val="10000"/>
                  </a:ext>
                </a:extLst>
              </a:tr>
              <a:tr h="246960">
                <a:tc vMerge="1">
                  <a:txBody>
                    <a:bodyPr/>
                    <a:lstStyle/>
                    <a:p>
                      <a:endParaRPr lang="ru-RU" sz="1800" b="0" u="none" strike="noStrike">
                        <a:solidFill>
                          <a:srgbClr val="000000"/>
                        </a:solidFill>
                        <a:effectLst/>
                        <a:uFillTx/>
                        <a:latin typeface="Arial"/>
                      </a:endParaRPr>
                    </a:p>
                  </a:txBody>
                  <a:tcPr marL="90000" marR="90000" marT="45000" marB="45000">
                    <a:lnL>
                      <a:noFill/>
                    </a:lnL>
                    <a:lnR>
                      <a:noFill/>
                    </a:lnR>
                    <a:lnT>
                      <a:noFill/>
                    </a:lnT>
                    <a:lnB>
                      <a:noFill/>
                    </a:lnB>
                    <a:solidFill>
                      <a:srgbClr val="729FCF"/>
                    </a:solidFill>
                  </a:tcPr>
                </a:tc>
                <a:tc>
                  <a:txBody>
                    <a:bodyPr/>
                    <a:lstStyle/>
                    <a:p>
                      <a:pPr>
                        <a:lnSpc>
                          <a:spcPct val="113000"/>
                        </a:lnSpc>
                      </a:pPr>
                      <a:r>
                        <a:rPr lang="ru-RU" sz="900" b="0" u="none" strike="noStrike">
                          <a:solidFill>
                            <a:srgbClr val="007FAC"/>
                          </a:solidFill>
                          <a:effectLst/>
                          <a:uFillTx/>
                          <a:latin typeface="Open Sans Semibold"/>
                          <a:ea typeface="Microsoft YaHei"/>
                        </a:rPr>
                        <a:t>Кадастровый номер</a:t>
                      </a:r>
                      <a:endParaRPr lang="ru-RU" sz="9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tc>
                  <a:txBody>
                    <a:bodyPr/>
                    <a:lstStyle/>
                    <a:p>
                      <a:endParaRPr lang="ru-RU" sz="9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extLst>
                  <a:ext uri="{0D108BD9-81ED-4DB2-BD59-A6C34878D82A}">
                    <a16:rowId xmlns:a16="http://schemas.microsoft.com/office/drawing/2014/main" val="10001"/>
                  </a:ext>
                </a:extLst>
              </a:tr>
              <a:tr h="246960">
                <a:tc vMerge="1">
                  <a:txBody>
                    <a:bodyPr/>
                    <a:lstStyle/>
                    <a:p>
                      <a:endParaRPr lang="ru-RU" sz="1800" b="0" u="none" strike="noStrike">
                        <a:solidFill>
                          <a:srgbClr val="000000"/>
                        </a:solidFill>
                        <a:effectLst/>
                        <a:uFillTx/>
                        <a:latin typeface="Arial"/>
                      </a:endParaRPr>
                    </a:p>
                  </a:txBody>
                  <a:tcPr marL="90000" marR="90000" marT="45000" marB="45000">
                    <a:lnL>
                      <a:noFill/>
                    </a:lnL>
                    <a:lnR>
                      <a:noFill/>
                    </a:lnR>
                    <a:lnT>
                      <a:noFill/>
                    </a:lnT>
                    <a:lnB>
                      <a:noFill/>
                    </a:lnB>
                    <a:solidFill>
                      <a:srgbClr val="729FCF"/>
                    </a:solidFill>
                  </a:tcPr>
                </a:tc>
                <a:tc>
                  <a:txBody>
                    <a:bodyPr/>
                    <a:lstStyle/>
                    <a:p>
                      <a:pPr>
                        <a:lnSpc>
                          <a:spcPct val="113000"/>
                        </a:lnSpc>
                      </a:pPr>
                      <a:r>
                        <a:rPr lang="ru-RU" sz="900" b="0" u="none" strike="noStrike">
                          <a:solidFill>
                            <a:srgbClr val="007FAC"/>
                          </a:solidFill>
                          <a:effectLst/>
                          <a:uFillTx/>
                          <a:latin typeface="Open Sans Semibold"/>
                          <a:ea typeface="Microsoft YaHei"/>
                        </a:rPr>
                        <a:t>Категория земли</a:t>
                      </a:r>
                      <a:endParaRPr lang="ru-RU" sz="9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tc>
                  <a:txBody>
                    <a:bodyPr/>
                    <a:lstStyle/>
                    <a:p>
                      <a:pPr>
                        <a:lnSpc>
                          <a:spcPct val="100000"/>
                        </a:lnSpc>
                      </a:pPr>
                      <a:r>
                        <a:rPr lang="ru-RU" sz="900" b="0" u="none" strike="noStrike">
                          <a:solidFill>
                            <a:srgbClr val="000000"/>
                          </a:solidFill>
                          <a:effectLst/>
                          <a:uFillTx/>
                          <a:latin typeface="Open Sans"/>
                          <a:ea typeface="Microsoft YaHei"/>
                        </a:rPr>
                        <a:t>земли населенных пунктов</a:t>
                      </a:r>
                      <a:endParaRPr lang="ru-RU" sz="9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extLst>
                  <a:ext uri="{0D108BD9-81ED-4DB2-BD59-A6C34878D82A}">
                    <a16:rowId xmlns:a16="http://schemas.microsoft.com/office/drawing/2014/main" val="10002"/>
                  </a:ext>
                </a:extLst>
              </a:tr>
              <a:tr h="246960">
                <a:tc vMerge="1">
                  <a:txBody>
                    <a:bodyPr/>
                    <a:lstStyle/>
                    <a:p>
                      <a:endParaRPr lang="ru-RU" sz="1800" b="0" u="none" strike="noStrike">
                        <a:solidFill>
                          <a:srgbClr val="000000"/>
                        </a:solidFill>
                        <a:effectLst/>
                        <a:uFillTx/>
                        <a:latin typeface="Arial"/>
                      </a:endParaRPr>
                    </a:p>
                  </a:txBody>
                  <a:tcPr marL="90000" marR="90000" marT="45000" marB="45000">
                    <a:lnL>
                      <a:noFill/>
                    </a:lnL>
                    <a:lnR>
                      <a:noFill/>
                    </a:lnR>
                    <a:lnT>
                      <a:noFill/>
                    </a:lnT>
                    <a:lnB>
                      <a:noFill/>
                    </a:lnB>
                    <a:solidFill>
                      <a:srgbClr val="729FCF"/>
                    </a:solidFill>
                  </a:tcPr>
                </a:tc>
                <a:tc>
                  <a:txBody>
                    <a:bodyPr/>
                    <a:lstStyle/>
                    <a:p>
                      <a:pPr>
                        <a:lnSpc>
                          <a:spcPct val="113000"/>
                        </a:lnSpc>
                      </a:pPr>
                      <a:r>
                        <a:rPr lang="ru-RU" sz="900" b="0" u="none" strike="noStrike">
                          <a:solidFill>
                            <a:srgbClr val="007FAC"/>
                          </a:solidFill>
                          <a:effectLst/>
                          <a:uFillTx/>
                          <a:latin typeface="Open Sans Semibold"/>
                          <a:ea typeface="Microsoft YaHei"/>
                        </a:rPr>
                        <a:t>Форма собственности</a:t>
                      </a:r>
                      <a:endParaRPr lang="ru-RU" sz="9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tc>
                  <a:txBody>
                    <a:bodyPr/>
                    <a:lstStyle/>
                    <a:p>
                      <a:pPr>
                        <a:lnSpc>
                          <a:spcPct val="100000"/>
                        </a:lnSpc>
                      </a:pPr>
                      <a:r>
                        <a:rPr lang="ru-RU" sz="900" b="0" u="none" strike="noStrike">
                          <a:solidFill>
                            <a:srgbClr val="000000"/>
                          </a:solidFill>
                          <a:effectLst/>
                          <a:uFillTx/>
                          <a:latin typeface="Open Sans"/>
                          <a:ea typeface="Microsoft YaHei"/>
                        </a:rPr>
                        <a:t>государственная собственность</a:t>
                      </a:r>
                      <a:endParaRPr lang="ru-RU" sz="9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extLst>
                  <a:ext uri="{0D108BD9-81ED-4DB2-BD59-A6C34878D82A}">
                    <a16:rowId xmlns:a16="http://schemas.microsoft.com/office/drawing/2014/main" val="10003"/>
                  </a:ext>
                </a:extLst>
              </a:tr>
              <a:tr h="488880">
                <a:tc vMerge="1">
                  <a:txBody>
                    <a:bodyPr/>
                    <a:lstStyle/>
                    <a:p>
                      <a:endParaRPr lang="ru-RU" sz="1800" b="0" u="none" strike="noStrike">
                        <a:solidFill>
                          <a:srgbClr val="000000"/>
                        </a:solidFill>
                        <a:effectLst/>
                        <a:uFillTx/>
                        <a:latin typeface="Arial"/>
                      </a:endParaRPr>
                    </a:p>
                  </a:txBody>
                  <a:tcPr marL="90000" marR="90000" marT="45000" marB="45000">
                    <a:lnL>
                      <a:noFill/>
                    </a:lnL>
                    <a:lnR>
                      <a:noFill/>
                    </a:lnR>
                    <a:lnT>
                      <a:noFill/>
                    </a:lnT>
                    <a:lnB>
                      <a:noFill/>
                    </a:lnB>
                    <a:solidFill>
                      <a:srgbClr val="729FCF"/>
                    </a:solidFill>
                  </a:tcPr>
                </a:tc>
                <a:tc>
                  <a:txBody>
                    <a:bodyPr/>
                    <a:lstStyle/>
                    <a:p>
                      <a:pPr>
                        <a:lnSpc>
                          <a:spcPct val="113000"/>
                        </a:lnSpc>
                      </a:pPr>
                      <a:r>
                        <a:rPr lang="ru-RU" sz="900" b="0" u="none" strike="noStrike">
                          <a:solidFill>
                            <a:srgbClr val="007FAC"/>
                          </a:solidFill>
                          <a:effectLst/>
                          <a:uFillTx/>
                          <a:latin typeface="Open Sans Semibold"/>
                          <a:ea typeface="Microsoft YaHei"/>
                        </a:rPr>
                        <a:t>Приоритетное направление использования</a:t>
                      </a:r>
                      <a:endParaRPr lang="ru-RU" sz="9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tc>
                  <a:txBody>
                    <a:bodyPr/>
                    <a:lstStyle/>
                    <a:p>
                      <a:pPr>
                        <a:lnSpc>
                          <a:spcPct val="100000"/>
                        </a:lnSpc>
                      </a:pPr>
                      <a:r>
                        <a:rPr lang="ru-RU" sz="900" b="0" u="none" strike="noStrike">
                          <a:solidFill>
                            <a:srgbClr val="000000"/>
                          </a:solidFill>
                          <a:effectLst/>
                          <a:uFillTx/>
                          <a:latin typeface="Open Sans"/>
                          <a:ea typeface="Microsoft YaHei"/>
                        </a:rPr>
                        <a:t>для производственных целей</a:t>
                      </a:r>
                      <a:endParaRPr lang="ru-RU" sz="9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extLst>
                  <a:ext uri="{0D108BD9-81ED-4DB2-BD59-A6C34878D82A}">
                    <a16:rowId xmlns:a16="http://schemas.microsoft.com/office/drawing/2014/main" val="10004"/>
                  </a:ext>
                </a:extLst>
              </a:tr>
            </a:tbl>
          </a:graphicData>
        </a:graphic>
      </p:graphicFrame>
      <p:graphicFrame>
        <p:nvGraphicFramePr>
          <p:cNvPr id="384" name="Table 7"/>
          <p:cNvGraphicFramePr/>
          <p:nvPr/>
        </p:nvGraphicFramePr>
        <p:xfrm>
          <a:off x="180000" y="4151880"/>
          <a:ext cx="7215840" cy="2059200"/>
        </p:xfrm>
        <a:graphic>
          <a:graphicData uri="http://schemas.openxmlformats.org/drawingml/2006/table">
            <a:tbl>
              <a:tblPr/>
              <a:tblGrid>
                <a:gridCol w="1441080">
                  <a:extLst>
                    <a:ext uri="{9D8B030D-6E8A-4147-A177-3AD203B41FA5}">
                      <a16:colId xmlns:a16="http://schemas.microsoft.com/office/drawing/2014/main" val="20000"/>
                    </a:ext>
                  </a:extLst>
                </a:gridCol>
                <a:gridCol w="2207880">
                  <a:extLst>
                    <a:ext uri="{9D8B030D-6E8A-4147-A177-3AD203B41FA5}">
                      <a16:colId xmlns:a16="http://schemas.microsoft.com/office/drawing/2014/main" val="20001"/>
                    </a:ext>
                  </a:extLst>
                </a:gridCol>
                <a:gridCol w="3566880">
                  <a:extLst>
                    <a:ext uri="{9D8B030D-6E8A-4147-A177-3AD203B41FA5}">
                      <a16:colId xmlns:a16="http://schemas.microsoft.com/office/drawing/2014/main" val="20002"/>
                    </a:ext>
                  </a:extLst>
                </a:gridCol>
              </a:tblGrid>
              <a:tr h="591480">
                <a:tc rowSpan="4">
                  <a:txBody>
                    <a:bodyPr/>
                    <a:lstStyle/>
                    <a:p>
                      <a:pPr algn="ctr">
                        <a:lnSpc>
                          <a:spcPct val="100000"/>
                        </a:lnSpc>
                      </a:pPr>
                      <a:r>
                        <a:rPr lang="ru-RU" sz="1000" b="0" u="none" strike="noStrike">
                          <a:solidFill>
                            <a:srgbClr val="007FAC"/>
                          </a:solidFill>
                          <a:effectLst/>
                          <a:uFillTx/>
                          <a:latin typeface="Open Sans Semibold"/>
                          <a:ea typeface="Microsoft YaHei"/>
                        </a:rPr>
                        <a:t>Инженерная инфраструктура</a:t>
                      </a:r>
                      <a:endParaRPr lang="ru-RU" sz="10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solidFill>
                      <a:srgbClr val="D1FFFF"/>
                    </a:solidFill>
                  </a:tcPr>
                </a:tc>
                <a:tc>
                  <a:txBody>
                    <a:bodyPr/>
                    <a:lstStyle/>
                    <a:p>
                      <a:pPr>
                        <a:lnSpc>
                          <a:spcPct val="100000"/>
                        </a:lnSpc>
                      </a:pPr>
                      <a:r>
                        <a:rPr lang="ru-RU" sz="900" b="0" u="none" strike="noStrike">
                          <a:solidFill>
                            <a:srgbClr val="007FAC"/>
                          </a:solidFill>
                          <a:effectLst/>
                          <a:uFillTx/>
                          <a:latin typeface="Open Sans Semibold"/>
                          <a:ea typeface="Microsoft YaHei"/>
                        </a:rPr>
                        <a:t>Электроснабжение</a:t>
                      </a:r>
                      <a:endParaRPr lang="ru-RU" sz="9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tc>
                  <a:txBody>
                    <a:bodyPr/>
                    <a:lstStyle/>
                    <a:p>
                      <a:pPr>
                        <a:lnSpc>
                          <a:spcPct val="100000"/>
                        </a:lnSpc>
                      </a:pPr>
                      <a:r>
                        <a:rPr lang="ru-RU" sz="900" b="0" u="none" strike="noStrike">
                          <a:solidFill>
                            <a:srgbClr val="000000"/>
                          </a:solidFill>
                          <a:effectLst/>
                          <a:uFillTx/>
                          <a:latin typeface="Open Sans"/>
                          <a:ea typeface="Microsoft YaHei"/>
                        </a:rPr>
                        <a:t>ближайший центр питания ПС Демидов 110/35/10 на расстоянии </a:t>
                      </a:r>
                      <a:br>
                        <a:rPr sz="1800"/>
                      </a:br>
                      <a:r>
                        <a:rPr lang="ru-RU" sz="900" b="0" u="none" strike="noStrike">
                          <a:solidFill>
                            <a:srgbClr val="000000"/>
                          </a:solidFill>
                          <a:effectLst/>
                          <a:uFillTx/>
                          <a:latin typeface="Open Sans"/>
                          <a:ea typeface="Microsoft YaHei"/>
                        </a:rPr>
                        <a:t>4 км по прямой до границы земельного участка. Резерв мощности для тех. присоединения – 4, 13 МВА</a:t>
                      </a:r>
                      <a:endParaRPr lang="ru-RU" sz="900" b="0" u="none" strike="noStrike">
                        <a:solidFill>
                          <a:srgbClr val="000000"/>
                        </a:solidFill>
                        <a:effectLst/>
                        <a:uFillTx/>
                        <a:latin typeface="Arial"/>
                      </a:endParaRPr>
                    </a:p>
                  </a:txBody>
                  <a:tcPr marL="72000" marR="72000">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extLst>
                  <a:ext uri="{0D108BD9-81ED-4DB2-BD59-A6C34878D82A}">
                    <a16:rowId xmlns:a16="http://schemas.microsoft.com/office/drawing/2014/main" val="10000"/>
                  </a:ext>
                </a:extLst>
              </a:tr>
              <a:tr h="517680">
                <a:tc vMerge="1">
                  <a:txBody>
                    <a:bodyPr/>
                    <a:lstStyle/>
                    <a:p>
                      <a:endParaRPr lang="ru-RU" sz="1800" b="0" u="none" strike="noStrike">
                        <a:solidFill>
                          <a:srgbClr val="000000"/>
                        </a:solidFill>
                        <a:effectLst/>
                        <a:uFillTx/>
                        <a:latin typeface="Arial"/>
                      </a:endParaRPr>
                    </a:p>
                  </a:txBody>
                  <a:tcPr marL="90000" marR="90000" marT="45000" marB="45000">
                    <a:lnL>
                      <a:noFill/>
                    </a:lnL>
                    <a:lnR>
                      <a:noFill/>
                    </a:lnR>
                    <a:lnT>
                      <a:noFill/>
                    </a:lnT>
                    <a:lnB>
                      <a:noFill/>
                    </a:lnB>
                    <a:solidFill>
                      <a:srgbClr val="729FCF"/>
                    </a:solidFill>
                  </a:tcPr>
                </a:tc>
                <a:tc>
                  <a:txBody>
                    <a:bodyPr/>
                    <a:lstStyle/>
                    <a:p>
                      <a:pPr>
                        <a:lnSpc>
                          <a:spcPct val="100000"/>
                        </a:lnSpc>
                      </a:pPr>
                      <a:r>
                        <a:rPr lang="ru-RU" sz="900" b="0" u="none" strike="noStrike">
                          <a:solidFill>
                            <a:srgbClr val="007FAC"/>
                          </a:solidFill>
                          <a:effectLst/>
                          <a:uFillTx/>
                          <a:latin typeface="Open Sans Semibold"/>
                          <a:ea typeface="Microsoft YaHei"/>
                        </a:rPr>
                        <a:t>Газоснабжение</a:t>
                      </a:r>
                      <a:endParaRPr lang="ru-RU" sz="9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tc>
                  <a:txBody>
                    <a:bodyPr/>
                    <a:lstStyle/>
                    <a:p>
                      <a:pPr>
                        <a:lnSpc>
                          <a:spcPct val="100000"/>
                        </a:lnSpc>
                      </a:pPr>
                      <a:r>
                        <a:rPr lang="ru-RU" sz="900" b="0" u="none" strike="noStrike">
                          <a:solidFill>
                            <a:srgbClr val="000000"/>
                          </a:solidFill>
                          <a:effectLst/>
                          <a:uFillTx/>
                          <a:latin typeface="Open Sans"/>
                          <a:ea typeface="Microsoft YaHei"/>
                        </a:rPr>
                        <a:t>точка подключения расположена в 5 км. от участка. </a:t>
                      </a:r>
                      <a:endParaRPr lang="ru-RU" sz="900" b="0" u="none" strike="noStrike">
                        <a:solidFill>
                          <a:srgbClr val="000000"/>
                        </a:solidFill>
                        <a:effectLst/>
                        <a:uFillTx/>
                        <a:latin typeface="Arial"/>
                      </a:endParaRPr>
                    </a:p>
                    <a:p>
                      <a:pPr>
                        <a:lnSpc>
                          <a:spcPct val="100000"/>
                        </a:lnSpc>
                      </a:pPr>
                      <a:r>
                        <a:rPr lang="ru-RU" sz="900" b="0" u="none" strike="noStrike">
                          <a:solidFill>
                            <a:srgbClr val="000000"/>
                          </a:solidFill>
                          <a:effectLst/>
                          <a:uFillTx/>
                          <a:latin typeface="Open Sans"/>
                          <a:ea typeface="Microsoft YaHei"/>
                        </a:rPr>
                        <a:t>максимальная мощность - 3 млн.куб.м/год.</a:t>
                      </a:r>
                      <a:endParaRPr lang="ru-RU" sz="900" b="0" u="none" strike="noStrike">
                        <a:solidFill>
                          <a:srgbClr val="000000"/>
                        </a:solidFill>
                        <a:effectLst/>
                        <a:uFillTx/>
                        <a:latin typeface="Arial"/>
                      </a:endParaRPr>
                    </a:p>
                    <a:p>
                      <a:pPr>
                        <a:lnSpc>
                          <a:spcPct val="100000"/>
                        </a:lnSpc>
                      </a:pPr>
                      <a:r>
                        <a:rPr lang="ru-RU" sz="900" b="0" u="none" strike="noStrike">
                          <a:solidFill>
                            <a:srgbClr val="000000"/>
                          </a:solidFill>
                          <a:effectLst/>
                          <a:uFillTx/>
                          <a:latin typeface="Open Sans"/>
                          <a:ea typeface="Microsoft YaHei"/>
                        </a:rPr>
                        <a:t>стоимость тех. присоединения- 27423,2 руб. (до 10м)</a:t>
                      </a:r>
                      <a:endParaRPr lang="ru-RU" sz="900" b="0" u="none" strike="noStrike">
                        <a:solidFill>
                          <a:srgbClr val="000000"/>
                        </a:solidFill>
                        <a:effectLst/>
                        <a:uFillTx/>
                        <a:latin typeface="Arial"/>
                      </a:endParaRPr>
                    </a:p>
                  </a:txBody>
                  <a:tcPr marL="72000" marR="72000">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extLst>
                  <a:ext uri="{0D108BD9-81ED-4DB2-BD59-A6C34878D82A}">
                    <a16:rowId xmlns:a16="http://schemas.microsoft.com/office/drawing/2014/main" val="10001"/>
                  </a:ext>
                </a:extLst>
              </a:tr>
              <a:tr h="504360">
                <a:tc vMerge="1">
                  <a:txBody>
                    <a:bodyPr/>
                    <a:lstStyle/>
                    <a:p>
                      <a:endParaRPr lang="ru-RU" sz="1800" b="0" u="none" strike="noStrike">
                        <a:solidFill>
                          <a:srgbClr val="000000"/>
                        </a:solidFill>
                        <a:effectLst/>
                        <a:uFillTx/>
                        <a:latin typeface="Arial"/>
                      </a:endParaRPr>
                    </a:p>
                  </a:txBody>
                  <a:tcPr marL="90000" marR="90000" marT="45000" marB="45000">
                    <a:lnL>
                      <a:noFill/>
                    </a:lnL>
                    <a:lnR>
                      <a:noFill/>
                    </a:lnR>
                    <a:lnT>
                      <a:noFill/>
                    </a:lnT>
                    <a:lnB>
                      <a:noFill/>
                    </a:lnB>
                    <a:solidFill>
                      <a:srgbClr val="729FCF"/>
                    </a:solidFill>
                  </a:tcPr>
                </a:tc>
                <a:tc>
                  <a:txBody>
                    <a:bodyPr/>
                    <a:lstStyle/>
                    <a:p>
                      <a:pPr>
                        <a:lnSpc>
                          <a:spcPct val="100000"/>
                        </a:lnSpc>
                      </a:pPr>
                      <a:r>
                        <a:rPr lang="ru-RU" sz="900" b="0" u="none" strike="noStrike">
                          <a:solidFill>
                            <a:srgbClr val="007FAC"/>
                          </a:solidFill>
                          <a:effectLst/>
                          <a:uFillTx/>
                          <a:latin typeface="Open Sans Semibold"/>
                          <a:ea typeface="Microsoft YaHei"/>
                        </a:rPr>
                        <a:t>Водоснабжение</a:t>
                      </a:r>
                      <a:endParaRPr lang="ru-RU" sz="9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tc>
                  <a:txBody>
                    <a:bodyPr/>
                    <a:lstStyle/>
                    <a:p>
                      <a:pPr>
                        <a:lnSpc>
                          <a:spcPct val="100000"/>
                        </a:lnSpc>
                      </a:pPr>
                      <a:r>
                        <a:rPr lang="ru-RU" sz="900" b="0" u="none" strike="noStrike">
                          <a:solidFill>
                            <a:srgbClr val="000000"/>
                          </a:solidFill>
                          <a:effectLst/>
                          <a:uFillTx/>
                          <a:latin typeface="Open Sans"/>
                          <a:ea typeface="Microsoft YaHei"/>
                        </a:rPr>
                        <a:t>имеется возможность создания местной системы водоснабжения (скважина). Стоимость тех.присоединения 17228 руб./м.п.</a:t>
                      </a:r>
                      <a:endParaRPr lang="ru-RU" sz="900" b="0" u="none" strike="noStrike">
                        <a:solidFill>
                          <a:srgbClr val="000000"/>
                        </a:solidFill>
                        <a:effectLst/>
                        <a:uFillTx/>
                        <a:latin typeface="Arial"/>
                      </a:endParaRPr>
                    </a:p>
                  </a:txBody>
                  <a:tcPr marL="72000" marR="72000">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extLst>
                  <a:ext uri="{0D108BD9-81ED-4DB2-BD59-A6C34878D82A}">
                    <a16:rowId xmlns:a16="http://schemas.microsoft.com/office/drawing/2014/main" val="10002"/>
                  </a:ext>
                </a:extLst>
              </a:tr>
              <a:tr h="397080">
                <a:tc vMerge="1">
                  <a:txBody>
                    <a:bodyPr/>
                    <a:lstStyle/>
                    <a:p>
                      <a:endParaRPr lang="ru-RU" sz="1800" b="0" u="none" strike="noStrike">
                        <a:solidFill>
                          <a:srgbClr val="000000"/>
                        </a:solidFill>
                        <a:effectLst/>
                        <a:uFillTx/>
                        <a:latin typeface="Arial"/>
                      </a:endParaRPr>
                    </a:p>
                  </a:txBody>
                  <a:tcPr marL="90000" marR="90000" marT="45000" marB="45000">
                    <a:lnL>
                      <a:noFill/>
                    </a:lnL>
                    <a:lnR>
                      <a:noFill/>
                    </a:lnR>
                    <a:lnT>
                      <a:noFill/>
                    </a:lnT>
                    <a:lnB>
                      <a:noFill/>
                    </a:lnB>
                    <a:solidFill>
                      <a:srgbClr val="729FCF"/>
                    </a:solidFill>
                  </a:tcPr>
                </a:tc>
                <a:tc>
                  <a:txBody>
                    <a:bodyPr/>
                    <a:lstStyle/>
                    <a:p>
                      <a:pPr>
                        <a:lnSpc>
                          <a:spcPct val="100000"/>
                        </a:lnSpc>
                      </a:pPr>
                      <a:r>
                        <a:rPr lang="ru-RU" sz="900" b="0" u="none" strike="noStrike">
                          <a:solidFill>
                            <a:srgbClr val="007FAC"/>
                          </a:solidFill>
                          <a:effectLst/>
                          <a:uFillTx/>
                          <a:latin typeface="Open Sans Semibold"/>
                          <a:ea typeface="Microsoft YaHei"/>
                        </a:rPr>
                        <a:t>Водоотведение</a:t>
                      </a:r>
                      <a:endParaRPr lang="ru-RU" sz="9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tc>
                  <a:txBody>
                    <a:bodyPr/>
                    <a:lstStyle/>
                    <a:p>
                      <a:pPr>
                        <a:lnSpc>
                          <a:spcPct val="100000"/>
                        </a:lnSpc>
                      </a:pPr>
                      <a:r>
                        <a:rPr lang="ru-RU" sz="900" b="0" u="none" strike="noStrike">
                          <a:solidFill>
                            <a:srgbClr val="000000"/>
                          </a:solidFill>
                          <a:effectLst/>
                          <a:uFillTx/>
                          <a:latin typeface="Open Sans"/>
                          <a:ea typeface="Microsoft YaHei"/>
                        </a:rPr>
                        <a:t>Имеется возможность создания местной системы водоотведения.</a:t>
                      </a:r>
                      <a:endParaRPr lang="ru-RU" sz="900" b="0" u="none" strike="noStrike">
                        <a:solidFill>
                          <a:srgbClr val="000000"/>
                        </a:solidFill>
                        <a:effectLst/>
                        <a:uFillTx/>
                        <a:latin typeface="Arial"/>
                      </a:endParaRPr>
                    </a:p>
                  </a:txBody>
                  <a:tcPr marL="72000" marR="72000">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extLst>
                  <a:ext uri="{0D108BD9-81ED-4DB2-BD59-A6C34878D82A}">
                    <a16:rowId xmlns:a16="http://schemas.microsoft.com/office/drawing/2014/main" val="10003"/>
                  </a:ext>
                </a:extLst>
              </a:tr>
            </a:tbl>
          </a:graphicData>
        </a:graphic>
      </p:graphicFrame>
      <p:sp>
        <p:nvSpPr>
          <p:cNvPr id="385" name="CustomShape 8"/>
          <p:cNvSpPr/>
          <p:nvPr/>
        </p:nvSpPr>
        <p:spPr>
          <a:xfrm>
            <a:off x="5708520" y="1351080"/>
            <a:ext cx="1569240" cy="16405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200" b="0" u="none" strike="noStrike">
                <a:solidFill>
                  <a:srgbClr val="000000"/>
                </a:solidFill>
                <a:effectLst/>
                <a:uFillTx/>
                <a:latin typeface="Open Sans"/>
                <a:ea typeface="Microsoft YaHei"/>
              </a:rPr>
              <a:t>Место для карты</a:t>
            </a:r>
            <a:endParaRPr lang="ru-RU" sz="1200" b="0" u="none" strike="noStrike">
              <a:solidFill>
                <a:srgbClr val="000000"/>
              </a:solidFill>
              <a:effectLst/>
              <a:uFillTx/>
              <a:latin typeface="Arial"/>
            </a:endParaRPr>
          </a:p>
        </p:txBody>
      </p:sp>
      <p:sp>
        <p:nvSpPr>
          <p:cNvPr id="386" name="CustomShape 9"/>
          <p:cNvSpPr/>
          <p:nvPr/>
        </p:nvSpPr>
        <p:spPr>
          <a:xfrm>
            <a:off x="838080" y="155520"/>
            <a:ext cx="1224720" cy="83556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1100" b="0" u="none" strike="noStrike">
                <a:solidFill>
                  <a:schemeClr val="dk2">
                    <a:lumMod val="75000"/>
                  </a:schemeClr>
                </a:solidFill>
                <a:effectLst/>
                <a:uFillTx/>
                <a:latin typeface="Times New Roman"/>
                <a:ea typeface="Microsoft YaHei"/>
              </a:rPr>
              <a:t>Демидовский </a:t>
            </a:r>
            <a:endParaRPr lang="ru-RU" sz="1100" b="0" u="none" strike="noStrike">
              <a:solidFill>
                <a:srgbClr val="000000"/>
              </a:solidFill>
              <a:effectLst/>
              <a:uFillTx/>
              <a:latin typeface="Arial"/>
            </a:endParaRPr>
          </a:p>
          <a:p>
            <a:pPr defTabSz="914400">
              <a:lnSpc>
                <a:spcPct val="100000"/>
              </a:lnSpc>
            </a:pPr>
            <a:r>
              <a:rPr lang="ru-RU" sz="1100" b="0" u="none" strike="noStrike">
                <a:solidFill>
                  <a:schemeClr val="dk2">
                    <a:lumMod val="75000"/>
                  </a:schemeClr>
                </a:solidFill>
                <a:effectLst/>
                <a:uFillTx/>
                <a:latin typeface="Times New Roman"/>
                <a:ea typeface="DejaVu Sans"/>
              </a:rPr>
              <a:t>муниципальный</a:t>
            </a:r>
            <a:endParaRPr lang="ru-RU" sz="1100" b="0" u="none" strike="noStrike">
              <a:solidFill>
                <a:srgbClr val="000000"/>
              </a:solidFill>
              <a:effectLst/>
              <a:uFillTx/>
              <a:latin typeface="Arial"/>
            </a:endParaRPr>
          </a:p>
          <a:p>
            <a:pPr defTabSz="914400">
              <a:lnSpc>
                <a:spcPct val="100000"/>
              </a:lnSpc>
            </a:pPr>
            <a:r>
              <a:rPr lang="ru-RU" sz="1100" b="0" u="none" strike="noStrike">
                <a:solidFill>
                  <a:schemeClr val="dk2">
                    <a:lumMod val="75000"/>
                  </a:schemeClr>
                </a:solidFill>
                <a:effectLst/>
                <a:uFillTx/>
                <a:latin typeface="Times New Roman"/>
                <a:ea typeface="DejaVu Sans"/>
              </a:rPr>
              <a:t> округ </a:t>
            </a:r>
            <a:r>
              <a:rPr lang="ru-RU" sz="1100" b="0" u="none" strike="noStrike">
                <a:solidFill>
                  <a:schemeClr val="dk2">
                    <a:lumMod val="75000"/>
                  </a:schemeClr>
                </a:solidFill>
                <a:effectLst/>
                <a:uFillTx/>
                <a:latin typeface="Times New Roman"/>
                <a:ea typeface="Microsoft YaHei"/>
              </a:rPr>
              <a:t>Смоленской</a:t>
            </a:r>
            <a:endParaRPr lang="ru-RU" sz="1100" b="0" u="none" strike="noStrike">
              <a:solidFill>
                <a:srgbClr val="000000"/>
              </a:solidFill>
              <a:effectLst/>
              <a:uFillTx/>
              <a:latin typeface="Arial"/>
            </a:endParaRPr>
          </a:p>
          <a:p>
            <a:pPr defTabSz="914400">
              <a:lnSpc>
                <a:spcPct val="100000"/>
              </a:lnSpc>
            </a:pPr>
            <a:r>
              <a:rPr lang="ru-RU" sz="1100" b="0" u="none" strike="noStrike">
                <a:solidFill>
                  <a:schemeClr val="dk2">
                    <a:lumMod val="75000"/>
                  </a:schemeClr>
                </a:solidFill>
                <a:effectLst/>
                <a:uFillTx/>
                <a:latin typeface="Times New Roman"/>
                <a:ea typeface="Microsoft YaHei"/>
              </a:rPr>
              <a:t>области</a:t>
            </a:r>
            <a:endParaRPr lang="ru-RU" sz="1100" b="0" u="none" strike="noStrike">
              <a:solidFill>
                <a:srgbClr val="000000"/>
              </a:solidFill>
              <a:effectLst/>
              <a:uFillTx/>
              <a:latin typeface="Arial"/>
            </a:endParaRPr>
          </a:p>
        </p:txBody>
      </p:sp>
      <p:pic>
        <p:nvPicPr>
          <p:cNvPr id="387" name="Picture 111"/>
          <p:cNvPicPr/>
          <p:nvPr/>
        </p:nvPicPr>
        <p:blipFill>
          <a:blip r:embed="rId4"/>
          <a:stretch/>
        </p:blipFill>
        <p:spPr>
          <a:xfrm>
            <a:off x="233280" y="46080"/>
            <a:ext cx="498600" cy="857520"/>
          </a:xfrm>
          <a:prstGeom prst="rect">
            <a:avLst/>
          </a:prstGeom>
          <a:noFill/>
          <a:ln w="9360">
            <a:noFill/>
          </a:ln>
        </p:spPr>
      </p:pic>
      <p:pic>
        <p:nvPicPr>
          <p:cNvPr id="388" name="Picture 112"/>
          <p:cNvPicPr/>
          <p:nvPr/>
        </p:nvPicPr>
        <p:blipFill>
          <a:blip r:embed="rId5"/>
          <a:stretch/>
        </p:blipFill>
        <p:spPr>
          <a:xfrm>
            <a:off x="3851280" y="938880"/>
            <a:ext cx="1783440" cy="1856520"/>
          </a:xfrm>
          <a:prstGeom prst="rect">
            <a:avLst/>
          </a:prstGeom>
          <a:noFill/>
          <a:ln w="9360">
            <a:noFill/>
          </a:ln>
        </p:spPr>
      </p:pic>
      <p:sp>
        <p:nvSpPr>
          <p:cNvPr id="389" name="Прямоугольник 14"/>
          <p:cNvSpPr/>
          <p:nvPr/>
        </p:nvSpPr>
        <p:spPr>
          <a:xfrm>
            <a:off x="720000" y="7001280"/>
            <a:ext cx="1258200" cy="133560"/>
          </a:xfrm>
          <a:prstGeom prst="rect">
            <a:avLst/>
          </a:prstGeom>
          <a:solidFill>
            <a:schemeClr val="bg1"/>
          </a:solidFill>
          <a:ln>
            <a:solidFill>
              <a:srgbClr val="FFFFFF"/>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defTabSz="914400">
              <a:lnSpc>
                <a:spcPct val="100000"/>
              </a:lnSpc>
            </a:pPr>
            <a:r>
              <a:rPr lang="ru-RU" sz="1200" b="0" u="none" strike="noStrike">
                <a:solidFill>
                  <a:srgbClr val="485A61"/>
                </a:solidFill>
                <a:effectLst/>
                <a:uFillTx/>
                <a:latin typeface="Arial"/>
                <a:ea typeface="DejaVu Sans"/>
              </a:rPr>
              <a:t>Министерство</a:t>
            </a:r>
            <a:endParaRPr lang="ru-RU" sz="1200" b="0" u="none" strike="noStrike">
              <a:solidFill>
                <a:srgbClr val="000000"/>
              </a:solidFill>
              <a:effectLst/>
              <a:uFillTx/>
              <a:latin typeface="Arial"/>
            </a:endParaRPr>
          </a:p>
        </p:txBody>
      </p:sp>
      <p:pic>
        <p:nvPicPr>
          <p:cNvPr id="390" name="Picture 2"/>
          <p:cNvPicPr/>
          <p:nvPr/>
        </p:nvPicPr>
        <p:blipFill>
          <a:blip r:embed="rId6"/>
          <a:stretch/>
        </p:blipFill>
        <p:spPr>
          <a:xfrm rot="7200">
            <a:off x="5652000" y="917280"/>
            <a:ext cx="1731960" cy="1876320"/>
          </a:xfrm>
          <a:prstGeom prst="rect">
            <a:avLst/>
          </a:prstGeom>
          <a:noFill/>
          <a:ln w="9525">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1" name="Picture 1"/>
          <p:cNvPicPr/>
          <p:nvPr/>
        </p:nvPicPr>
        <p:blipFill>
          <a:blip r:embed="rId3"/>
          <a:stretch/>
        </p:blipFill>
        <p:spPr>
          <a:xfrm>
            <a:off x="2279520" y="155520"/>
            <a:ext cx="5274000" cy="762120"/>
          </a:xfrm>
          <a:prstGeom prst="rect">
            <a:avLst/>
          </a:prstGeom>
          <a:noFill/>
          <a:ln w="9360">
            <a:noFill/>
          </a:ln>
        </p:spPr>
      </p:pic>
      <p:sp>
        <p:nvSpPr>
          <p:cNvPr id="392" name="CustomShape 1"/>
          <p:cNvSpPr/>
          <p:nvPr/>
        </p:nvSpPr>
        <p:spPr>
          <a:xfrm>
            <a:off x="2060640" y="317520"/>
            <a:ext cx="5492880" cy="4510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2400" b="0" u="none" strike="noStrike">
                <a:solidFill>
                  <a:srgbClr val="FFFFFF"/>
                </a:solidFill>
                <a:effectLst/>
                <a:uFillTx/>
                <a:latin typeface="Open Sans Semibold"/>
                <a:ea typeface="Microsoft YaHei"/>
              </a:rPr>
              <a:t>Инвестиционные площадки</a:t>
            </a:r>
            <a:endParaRPr lang="ru-RU" sz="2400" b="0" u="none" strike="noStrike">
              <a:solidFill>
                <a:srgbClr val="000000"/>
              </a:solidFill>
              <a:effectLst/>
              <a:uFillTx/>
              <a:latin typeface="Arial"/>
            </a:endParaRPr>
          </a:p>
        </p:txBody>
      </p:sp>
      <p:sp>
        <p:nvSpPr>
          <p:cNvPr id="393" name="CustomShape 2"/>
          <p:cNvSpPr/>
          <p:nvPr/>
        </p:nvSpPr>
        <p:spPr>
          <a:xfrm>
            <a:off x="7122960" y="7189920"/>
            <a:ext cx="428760" cy="35892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1800" b="1" i="1" u="none" strike="noStrike">
                <a:solidFill>
                  <a:srgbClr val="339533"/>
                </a:solidFill>
                <a:effectLst/>
                <a:uFillTx/>
                <a:latin typeface="Open Sans Semibold"/>
                <a:ea typeface="Microsoft YaHei"/>
              </a:rPr>
              <a:t>1</a:t>
            </a:r>
            <a:r>
              <a:rPr lang="en-US" sz="1800" b="1" i="1" u="none" strike="noStrike">
                <a:solidFill>
                  <a:srgbClr val="339533"/>
                </a:solidFill>
                <a:effectLst/>
                <a:uFillTx/>
                <a:latin typeface="Open Sans Semibold"/>
                <a:ea typeface="Microsoft YaHei"/>
              </a:rPr>
              <a:t>2</a:t>
            </a:r>
            <a:endParaRPr lang="ru-RU" sz="1800" b="0" u="none" strike="noStrike">
              <a:solidFill>
                <a:srgbClr val="000000"/>
              </a:solidFill>
              <a:effectLst/>
              <a:uFillTx/>
              <a:latin typeface="Arial"/>
            </a:endParaRPr>
          </a:p>
        </p:txBody>
      </p:sp>
      <p:graphicFrame>
        <p:nvGraphicFramePr>
          <p:cNvPr id="394" name="Table 3"/>
          <p:cNvGraphicFramePr/>
          <p:nvPr/>
        </p:nvGraphicFramePr>
        <p:xfrm>
          <a:off x="187200" y="1115640"/>
          <a:ext cx="7225560" cy="2011320"/>
        </p:xfrm>
        <a:graphic>
          <a:graphicData uri="http://schemas.openxmlformats.org/drawingml/2006/table">
            <a:tbl>
              <a:tblPr/>
              <a:tblGrid>
                <a:gridCol w="3735360">
                  <a:extLst>
                    <a:ext uri="{9D8B030D-6E8A-4147-A177-3AD203B41FA5}">
                      <a16:colId xmlns:a16="http://schemas.microsoft.com/office/drawing/2014/main" val="20000"/>
                    </a:ext>
                  </a:extLst>
                </a:gridCol>
                <a:gridCol w="3490200">
                  <a:extLst>
                    <a:ext uri="{9D8B030D-6E8A-4147-A177-3AD203B41FA5}">
                      <a16:colId xmlns:a16="http://schemas.microsoft.com/office/drawing/2014/main" val="20001"/>
                    </a:ext>
                  </a:extLst>
                </a:gridCol>
              </a:tblGrid>
              <a:tr h="573840">
                <a:tc>
                  <a:txBody>
                    <a:bodyPr/>
                    <a:lstStyle/>
                    <a:p>
                      <a:pPr algn="ctr">
                        <a:lnSpc>
                          <a:spcPct val="113000"/>
                        </a:lnSpc>
                      </a:pPr>
                      <a:r>
                        <a:rPr lang="ru-RU" sz="1400" b="0" u="none" strike="noStrike">
                          <a:solidFill>
                            <a:srgbClr val="007FAC"/>
                          </a:solidFill>
                          <a:effectLst/>
                          <a:uFillTx/>
                          <a:latin typeface="Open Sans Semibold"/>
                          <a:ea typeface="Microsoft YaHei"/>
                        </a:rPr>
                        <a:t>Инвестиционная площадка </a:t>
                      </a:r>
                      <a:endParaRPr lang="ru-RU" sz="1400" b="0" u="none" strike="noStrike">
                        <a:solidFill>
                          <a:srgbClr val="000000"/>
                        </a:solidFill>
                        <a:effectLst/>
                        <a:uFillTx/>
                        <a:latin typeface="Arial"/>
                      </a:endParaRPr>
                    </a:p>
                    <a:p>
                      <a:pPr algn="ctr">
                        <a:lnSpc>
                          <a:spcPct val="113000"/>
                        </a:lnSpc>
                      </a:pPr>
                      <a:r>
                        <a:rPr lang="ru-RU" sz="1400" b="0" u="none" strike="noStrike">
                          <a:solidFill>
                            <a:srgbClr val="007FAC"/>
                          </a:solidFill>
                          <a:effectLst/>
                          <a:uFillTx/>
                          <a:latin typeface="Open Sans Semibold"/>
                          <a:ea typeface="Microsoft YaHei"/>
                        </a:rPr>
                        <a:t>№ 67-05-27</a:t>
                      </a:r>
                      <a:endParaRPr lang="ru-RU" sz="14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solidFill>
                      <a:srgbClr val="D1FFFF"/>
                    </a:solidFill>
                  </a:tcPr>
                </a:tc>
                <a:tc rowSpan="2">
                  <a:txBody>
                    <a:bodyPr/>
                    <a:lstStyle/>
                    <a:p>
                      <a:endParaRPr lang="ru-RU" sz="18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extLst>
                  <a:ext uri="{0D108BD9-81ED-4DB2-BD59-A6C34878D82A}">
                    <a16:rowId xmlns:a16="http://schemas.microsoft.com/office/drawing/2014/main" val="10000"/>
                  </a:ext>
                </a:extLst>
              </a:tr>
              <a:tr h="1437480">
                <a:tc>
                  <a:txBody>
                    <a:bodyPr/>
                    <a:lstStyle/>
                    <a:p>
                      <a:pPr algn="ctr">
                        <a:lnSpc>
                          <a:spcPct val="113000"/>
                        </a:lnSpc>
                      </a:pPr>
                      <a:r>
                        <a:rPr lang="ru-RU" sz="1400" b="0" u="none" strike="noStrike">
                          <a:solidFill>
                            <a:srgbClr val="007FAC"/>
                          </a:solidFill>
                          <a:effectLst/>
                          <a:uFillTx/>
                          <a:latin typeface="Open Sans Semibold"/>
                          <a:ea typeface="Microsoft YaHei"/>
                        </a:rPr>
                        <a:t>Местоположение:</a:t>
                      </a:r>
                      <a:endParaRPr lang="ru-RU" sz="1400" b="0" u="none" strike="noStrike">
                        <a:solidFill>
                          <a:srgbClr val="000000"/>
                        </a:solidFill>
                        <a:effectLst/>
                        <a:uFillTx/>
                        <a:latin typeface="Arial"/>
                      </a:endParaRPr>
                    </a:p>
                    <a:p>
                      <a:pPr algn="just">
                        <a:lnSpc>
                          <a:spcPct val="93000"/>
                        </a:lnSpc>
                      </a:pPr>
                      <a:r>
                        <a:rPr lang="ru-RU" sz="1100" b="0" u="none" strike="noStrike">
                          <a:solidFill>
                            <a:srgbClr val="000000"/>
                          </a:solidFill>
                          <a:effectLst/>
                          <a:uFillTx/>
                          <a:latin typeface="Times New Roman"/>
                          <a:ea typeface="Microsoft YaHei"/>
                        </a:rPr>
                        <a:t>           Демидовский муниципальный округ</a:t>
                      </a:r>
                      <a:endParaRPr lang="ru-RU" sz="1100" b="0" u="none" strike="noStrike">
                        <a:solidFill>
                          <a:srgbClr val="000000"/>
                        </a:solidFill>
                        <a:effectLst/>
                        <a:uFillTx/>
                        <a:latin typeface="Arial"/>
                      </a:endParaRPr>
                    </a:p>
                    <a:p>
                      <a:pPr marL="361800">
                        <a:lnSpc>
                          <a:spcPct val="113000"/>
                        </a:lnSpc>
                      </a:pPr>
                      <a:r>
                        <a:rPr lang="ru-RU" sz="1100" b="0" u="none" strike="noStrike">
                          <a:solidFill>
                            <a:srgbClr val="000000"/>
                          </a:solidFill>
                          <a:effectLst/>
                          <a:uFillTx/>
                          <a:latin typeface="Times New Roman"/>
                          <a:ea typeface="Microsoft YaHei"/>
                        </a:rPr>
                        <a:t> г. Демидов, ул.Пролетарская, вблизи д. №1 38;</a:t>
                      </a:r>
                      <a:endParaRPr lang="ru-RU" sz="1100" b="0" u="none" strike="noStrike">
                        <a:solidFill>
                          <a:srgbClr val="000000"/>
                        </a:solidFill>
                        <a:effectLst/>
                        <a:uFillTx/>
                        <a:latin typeface="Arial"/>
                      </a:endParaRPr>
                    </a:p>
                    <a:p>
                      <a:pPr marL="361800" algn="just">
                        <a:lnSpc>
                          <a:spcPct val="113000"/>
                        </a:lnSpc>
                      </a:pPr>
                      <a:r>
                        <a:rPr lang="ru-RU" sz="1100" b="0" u="none" strike="noStrike">
                          <a:solidFill>
                            <a:srgbClr val="000000"/>
                          </a:solidFill>
                          <a:effectLst/>
                          <a:uFillTx/>
                          <a:latin typeface="Times New Roman"/>
                          <a:ea typeface="Microsoft YaHei"/>
                        </a:rPr>
                        <a:t>- расстояние до г. Москвы: 452 км;</a:t>
                      </a:r>
                      <a:endParaRPr lang="ru-RU" sz="1100" b="0" u="none" strike="noStrike">
                        <a:solidFill>
                          <a:srgbClr val="000000"/>
                        </a:solidFill>
                        <a:effectLst/>
                        <a:uFillTx/>
                        <a:latin typeface="Arial"/>
                      </a:endParaRPr>
                    </a:p>
                    <a:p>
                      <a:pPr marL="361800" algn="just">
                        <a:lnSpc>
                          <a:spcPct val="113000"/>
                        </a:lnSpc>
                      </a:pPr>
                      <a:r>
                        <a:rPr lang="ru-RU" sz="1100" b="0" u="none" strike="noStrike">
                          <a:solidFill>
                            <a:srgbClr val="000000"/>
                          </a:solidFill>
                          <a:effectLst/>
                          <a:uFillTx/>
                          <a:latin typeface="Times New Roman"/>
                          <a:ea typeface="Microsoft YaHei"/>
                        </a:rPr>
                        <a:t>- расстояние до г. Смоленска: 69 км;</a:t>
                      </a:r>
                      <a:endParaRPr lang="ru-RU" sz="1100" b="0" u="none" strike="noStrike">
                        <a:solidFill>
                          <a:srgbClr val="000000"/>
                        </a:solidFill>
                        <a:effectLst/>
                        <a:uFillTx/>
                        <a:latin typeface="Arial"/>
                      </a:endParaRPr>
                    </a:p>
                    <a:p>
                      <a:pPr marL="361800" algn="just">
                        <a:lnSpc>
                          <a:spcPct val="113000"/>
                        </a:lnSpc>
                      </a:pPr>
                      <a:r>
                        <a:rPr lang="ru-RU" sz="1100" b="0" u="none" strike="noStrike">
                          <a:solidFill>
                            <a:srgbClr val="000000"/>
                          </a:solidFill>
                          <a:effectLst/>
                          <a:uFillTx/>
                          <a:latin typeface="Times New Roman"/>
                          <a:ea typeface="Microsoft YaHei"/>
                        </a:rPr>
                        <a:t>- расстояние до г. Демидов: 2 км.</a:t>
                      </a:r>
                      <a:endParaRPr lang="ru-RU" sz="11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tc vMerge="1">
                  <a:txBody>
                    <a:bodyPr/>
                    <a:lstStyle/>
                    <a:p>
                      <a:endParaRPr lang="ru-RU" sz="1800" b="0" u="none" strike="noStrike">
                        <a:solidFill>
                          <a:srgbClr val="000000"/>
                        </a:solidFill>
                        <a:effectLst/>
                        <a:uFillTx/>
                        <a:latin typeface="Arial"/>
                      </a:endParaRPr>
                    </a:p>
                  </a:txBody>
                  <a:tcPr marL="90000" marR="90000" marT="45000" marB="45000">
                    <a:lnL>
                      <a:noFill/>
                    </a:lnL>
                    <a:lnR>
                      <a:noFill/>
                    </a:lnR>
                    <a:lnT>
                      <a:noFill/>
                    </a:lnT>
                    <a:lnB>
                      <a:noFill/>
                    </a:lnB>
                    <a:solidFill>
                      <a:srgbClr val="729FCF"/>
                    </a:solidFill>
                  </a:tcPr>
                </a:tc>
                <a:extLst>
                  <a:ext uri="{0D108BD9-81ED-4DB2-BD59-A6C34878D82A}">
                    <a16:rowId xmlns:a16="http://schemas.microsoft.com/office/drawing/2014/main" val="10001"/>
                  </a:ext>
                </a:extLst>
              </a:tr>
            </a:tbl>
          </a:graphicData>
        </a:graphic>
      </p:graphicFrame>
      <p:graphicFrame>
        <p:nvGraphicFramePr>
          <p:cNvPr id="395" name="Table 4"/>
          <p:cNvGraphicFramePr/>
          <p:nvPr/>
        </p:nvGraphicFramePr>
        <p:xfrm>
          <a:off x="180000" y="6245640"/>
          <a:ext cx="7253280" cy="285480"/>
        </p:xfrm>
        <a:graphic>
          <a:graphicData uri="http://schemas.openxmlformats.org/drawingml/2006/table">
            <a:tbl>
              <a:tblPr/>
              <a:tblGrid>
                <a:gridCol w="3246120">
                  <a:extLst>
                    <a:ext uri="{9D8B030D-6E8A-4147-A177-3AD203B41FA5}">
                      <a16:colId xmlns:a16="http://schemas.microsoft.com/office/drawing/2014/main" val="20000"/>
                    </a:ext>
                  </a:extLst>
                </a:gridCol>
                <a:gridCol w="4007160">
                  <a:extLst>
                    <a:ext uri="{9D8B030D-6E8A-4147-A177-3AD203B41FA5}">
                      <a16:colId xmlns:a16="http://schemas.microsoft.com/office/drawing/2014/main" val="20001"/>
                    </a:ext>
                  </a:extLst>
                </a:gridCol>
              </a:tblGrid>
              <a:tr h="285480">
                <a:tc>
                  <a:txBody>
                    <a:bodyPr/>
                    <a:lstStyle/>
                    <a:p>
                      <a:pPr algn="ctr">
                        <a:lnSpc>
                          <a:spcPct val="113000"/>
                        </a:lnSpc>
                      </a:pPr>
                      <a:r>
                        <a:rPr lang="ru-RU" sz="1000" b="0" u="none" strike="noStrike">
                          <a:solidFill>
                            <a:srgbClr val="007FAC"/>
                          </a:solidFill>
                          <a:effectLst/>
                          <a:uFillTx/>
                          <a:latin typeface="Open Sans Semibold"/>
                          <a:ea typeface="Microsoft YaHei"/>
                        </a:rPr>
                        <a:t>Подъездные пути</a:t>
                      </a:r>
                      <a:endParaRPr lang="ru-RU" sz="1000" b="0" u="none" strike="noStrike">
                        <a:solidFill>
                          <a:srgbClr val="000000"/>
                        </a:solidFill>
                        <a:effectLst/>
                        <a:uFillTx/>
                        <a:latin typeface="Arial"/>
                      </a:endParaRPr>
                    </a:p>
                  </a:txBody>
                  <a:tcPr marL="91080" marR="91080">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solidFill>
                      <a:srgbClr val="D1FFFF"/>
                    </a:solidFill>
                  </a:tcPr>
                </a:tc>
                <a:tc>
                  <a:txBody>
                    <a:bodyPr/>
                    <a:lstStyle/>
                    <a:p>
                      <a:pPr>
                        <a:lnSpc>
                          <a:spcPct val="113000"/>
                        </a:lnSpc>
                      </a:pPr>
                      <a:r>
                        <a:rPr lang="ru-RU" sz="900" b="0" u="none" strike="noStrike">
                          <a:solidFill>
                            <a:srgbClr val="000000"/>
                          </a:solidFill>
                          <a:effectLst/>
                          <a:uFillTx/>
                          <a:latin typeface="Open Sans"/>
                          <a:ea typeface="Microsoft YaHei"/>
                        </a:rPr>
                        <a:t>автодорога Демидов-Пржевальское на расстоянии 5 км</a:t>
                      </a:r>
                      <a:endParaRPr lang="ru-RU" sz="900" b="0" u="none" strike="noStrike">
                        <a:solidFill>
                          <a:srgbClr val="000000"/>
                        </a:solidFill>
                        <a:effectLst/>
                        <a:uFillTx/>
                        <a:latin typeface="Arial"/>
                      </a:endParaRPr>
                    </a:p>
                  </a:txBody>
                  <a:tcPr marL="91080" marR="91080">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solidFill>
                      <a:srgbClr val="FFFFFF"/>
                    </a:solidFill>
                  </a:tcPr>
                </a:tc>
                <a:extLst>
                  <a:ext uri="{0D108BD9-81ED-4DB2-BD59-A6C34878D82A}">
                    <a16:rowId xmlns:a16="http://schemas.microsoft.com/office/drawing/2014/main" val="10000"/>
                  </a:ext>
                </a:extLst>
              </a:tr>
            </a:tbl>
          </a:graphicData>
        </a:graphic>
      </p:graphicFrame>
      <p:graphicFrame>
        <p:nvGraphicFramePr>
          <p:cNvPr id="396" name="Table 5"/>
          <p:cNvGraphicFramePr/>
          <p:nvPr/>
        </p:nvGraphicFramePr>
        <p:xfrm>
          <a:off x="180000" y="6453360"/>
          <a:ext cx="7200000" cy="285480"/>
        </p:xfrm>
        <a:graphic>
          <a:graphicData uri="http://schemas.openxmlformats.org/drawingml/2006/table">
            <a:tbl>
              <a:tblPr/>
              <a:tblGrid>
                <a:gridCol w="3250800">
                  <a:extLst>
                    <a:ext uri="{9D8B030D-6E8A-4147-A177-3AD203B41FA5}">
                      <a16:colId xmlns:a16="http://schemas.microsoft.com/office/drawing/2014/main" val="20000"/>
                    </a:ext>
                  </a:extLst>
                </a:gridCol>
                <a:gridCol w="3949200">
                  <a:extLst>
                    <a:ext uri="{9D8B030D-6E8A-4147-A177-3AD203B41FA5}">
                      <a16:colId xmlns:a16="http://schemas.microsoft.com/office/drawing/2014/main" val="20001"/>
                    </a:ext>
                  </a:extLst>
                </a:gridCol>
              </a:tblGrid>
              <a:tr h="285480">
                <a:tc>
                  <a:txBody>
                    <a:bodyPr/>
                    <a:lstStyle/>
                    <a:p>
                      <a:pPr algn="ctr">
                        <a:lnSpc>
                          <a:spcPct val="113000"/>
                        </a:lnSpc>
                      </a:pPr>
                      <a:r>
                        <a:rPr lang="ru-RU" sz="1000" b="0" u="none" strike="noStrike">
                          <a:solidFill>
                            <a:srgbClr val="007FAC"/>
                          </a:solidFill>
                          <a:effectLst/>
                          <a:uFillTx/>
                          <a:latin typeface="Open Sans Semibold"/>
                          <a:ea typeface="Microsoft YaHei"/>
                        </a:rPr>
                        <a:t>Условия предоставления</a:t>
                      </a:r>
                      <a:endParaRPr lang="ru-RU" sz="1000" b="0" u="none" strike="noStrike">
                        <a:solidFill>
                          <a:srgbClr val="000000"/>
                        </a:solidFill>
                        <a:effectLst/>
                        <a:uFillTx/>
                        <a:latin typeface="Arial"/>
                      </a:endParaRPr>
                    </a:p>
                  </a:txBody>
                  <a:tcPr marL="91080" marR="91080">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solidFill>
                      <a:srgbClr val="D1FFFF"/>
                    </a:solidFill>
                  </a:tcPr>
                </a:tc>
                <a:tc>
                  <a:txBody>
                    <a:bodyPr/>
                    <a:lstStyle/>
                    <a:p>
                      <a:pPr>
                        <a:lnSpc>
                          <a:spcPct val="113000"/>
                        </a:lnSpc>
                      </a:pPr>
                      <a:r>
                        <a:rPr lang="ru-RU" sz="900" b="0" u="none" strike="noStrike">
                          <a:solidFill>
                            <a:srgbClr val="000000"/>
                          </a:solidFill>
                          <a:effectLst/>
                          <a:uFillTx/>
                          <a:latin typeface="Open Sans"/>
                          <a:ea typeface="Microsoft YaHei"/>
                        </a:rPr>
                        <a:t>Аренда (с правом выкупа)</a:t>
                      </a:r>
                      <a:endParaRPr lang="ru-RU" sz="900" b="0" u="none" strike="noStrike">
                        <a:solidFill>
                          <a:srgbClr val="000000"/>
                        </a:solidFill>
                        <a:effectLst/>
                        <a:uFillTx/>
                        <a:latin typeface="Arial"/>
                      </a:endParaRPr>
                    </a:p>
                  </a:txBody>
                  <a:tcPr marL="91080" marR="91080">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solidFill>
                      <a:srgbClr val="FFFFFF"/>
                    </a:solidFill>
                  </a:tcPr>
                </a:tc>
                <a:extLst>
                  <a:ext uri="{0D108BD9-81ED-4DB2-BD59-A6C34878D82A}">
                    <a16:rowId xmlns:a16="http://schemas.microsoft.com/office/drawing/2014/main" val="10000"/>
                  </a:ext>
                </a:extLst>
              </a:tr>
            </a:tbl>
          </a:graphicData>
        </a:graphic>
      </p:graphicFrame>
      <p:graphicFrame>
        <p:nvGraphicFramePr>
          <p:cNvPr id="397" name="Table 6"/>
          <p:cNvGraphicFramePr/>
          <p:nvPr/>
        </p:nvGraphicFramePr>
        <p:xfrm>
          <a:off x="187200" y="3156120"/>
          <a:ext cx="7225920" cy="1265040"/>
        </p:xfrm>
        <a:graphic>
          <a:graphicData uri="http://schemas.openxmlformats.org/drawingml/2006/table">
            <a:tbl>
              <a:tblPr/>
              <a:tblGrid>
                <a:gridCol w="1482840">
                  <a:extLst>
                    <a:ext uri="{9D8B030D-6E8A-4147-A177-3AD203B41FA5}">
                      <a16:colId xmlns:a16="http://schemas.microsoft.com/office/drawing/2014/main" val="20000"/>
                    </a:ext>
                  </a:extLst>
                </a:gridCol>
                <a:gridCol w="2198160">
                  <a:extLst>
                    <a:ext uri="{9D8B030D-6E8A-4147-A177-3AD203B41FA5}">
                      <a16:colId xmlns:a16="http://schemas.microsoft.com/office/drawing/2014/main" val="20001"/>
                    </a:ext>
                  </a:extLst>
                </a:gridCol>
                <a:gridCol w="3544920">
                  <a:extLst>
                    <a:ext uri="{9D8B030D-6E8A-4147-A177-3AD203B41FA5}">
                      <a16:colId xmlns:a16="http://schemas.microsoft.com/office/drawing/2014/main" val="20002"/>
                    </a:ext>
                  </a:extLst>
                </a:gridCol>
              </a:tblGrid>
              <a:tr h="245160">
                <a:tc rowSpan="4">
                  <a:txBody>
                    <a:bodyPr/>
                    <a:lstStyle/>
                    <a:p>
                      <a:pPr algn="ctr">
                        <a:lnSpc>
                          <a:spcPct val="113000"/>
                        </a:lnSpc>
                      </a:pPr>
                      <a:r>
                        <a:rPr lang="ru-RU" sz="1200" b="0" u="none" strike="noStrike">
                          <a:solidFill>
                            <a:srgbClr val="007FAC"/>
                          </a:solidFill>
                          <a:effectLst/>
                          <a:uFillTx/>
                          <a:latin typeface="Open Sans Semibold"/>
                          <a:ea typeface="Microsoft YaHei"/>
                        </a:rPr>
                        <a:t>Характеристика</a:t>
                      </a:r>
                      <a:endParaRPr lang="ru-RU" sz="1200" b="0" u="none" strike="noStrike">
                        <a:solidFill>
                          <a:srgbClr val="000000"/>
                        </a:solidFill>
                        <a:effectLst/>
                        <a:uFillTx/>
                        <a:latin typeface="Arial"/>
                      </a:endParaRPr>
                    </a:p>
                    <a:p>
                      <a:pPr algn="ctr">
                        <a:lnSpc>
                          <a:spcPct val="113000"/>
                        </a:lnSpc>
                      </a:pPr>
                      <a:r>
                        <a:rPr lang="ru-RU" sz="1200" b="0" u="none" strike="noStrike">
                          <a:solidFill>
                            <a:srgbClr val="007FAC"/>
                          </a:solidFill>
                          <a:effectLst/>
                          <a:uFillTx/>
                          <a:latin typeface="Open Sans Semibold"/>
                          <a:ea typeface="Microsoft YaHei"/>
                        </a:rPr>
                        <a:t>участка</a:t>
                      </a:r>
                      <a:endParaRPr lang="ru-RU" sz="12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solidFill>
                      <a:srgbClr val="D1FFFF"/>
                    </a:solidFill>
                  </a:tcPr>
                </a:tc>
                <a:tc>
                  <a:txBody>
                    <a:bodyPr/>
                    <a:lstStyle/>
                    <a:p>
                      <a:pPr>
                        <a:lnSpc>
                          <a:spcPct val="100000"/>
                        </a:lnSpc>
                      </a:pPr>
                      <a:r>
                        <a:rPr lang="ru-RU" sz="900" b="0" u="none" strike="noStrike">
                          <a:solidFill>
                            <a:srgbClr val="007FAC"/>
                          </a:solidFill>
                          <a:effectLst/>
                          <a:uFillTx/>
                          <a:latin typeface="Open Sans Semibold"/>
                          <a:ea typeface="Microsoft YaHei"/>
                        </a:rPr>
                        <a:t>Площадь</a:t>
                      </a:r>
                      <a:endParaRPr lang="ru-RU" sz="9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tc>
                  <a:txBody>
                    <a:bodyPr/>
                    <a:lstStyle/>
                    <a:p>
                      <a:pPr>
                        <a:lnSpc>
                          <a:spcPct val="100000"/>
                        </a:lnSpc>
                      </a:pPr>
                      <a:r>
                        <a:rPr lang="ru-RU" sz="900" b="0" u="none" strike="noStrike">
                          <a:solidFill>
                            <a:srgbClr val="000000"/>
                          </a:solidFill>
                          <a:effectLst/>
                          <a:uFillTx/>
                          <a:latin typeface="Open Sans"/>
                          <a:ea typeface="Microsoft YaHei"/>
                        </a:rPr>
                        <a:t>10 га</a:t>
                      </a:r>
                      <a:endParaRPr lang="ru-RU" sz="9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extLst>
                  <a:ext uri="{0D108BD9-81ED-4DB2-BD59-A6C34878D82A}">
                    <a16:rowId xmlns:a16="http://schemas.microsoft.com/office/drawing/2014/main" val="10000"/>
                  </a:ext>
                </a:extLst>
              </a:tr>
              <a:tr h="245160">
                <a:tc vMerge="1">
                  <a:txBody>
                    <a:bodyPr/>
                    <a:lstStyle/>
                    <a:p>
                      <a:endParaRPr lang="ru-RU" sz="1800" b="0" u="none" strike="noStrike">
                        <a:solidFill>
                          <a:srgbClr val="000000"/>
                        </a:solidFill>
                        <a:effectLst/>
                        <a:uFillTx/>
                        <a:latin typeface="Arial"/>
                      </a:endParaRPr>
                    </a:p>
                  </a:txBody>
                  <a:tcPr marL="90000" marR="90000" marT="45000" marB="45000">
                    <a:lnL>
                      <a:noFill/>
                    </a:lnL>
                    <a:lnR>
                      <a:noFill/>
                    </a:lnR>
                    <a:lnT>
                      <a:noFill/>
                    </a:lnT>
                    <a:lnB>
                      <a:noFill/>
                    </a:lnB>
                    <a:solidFill>
                      <a:srgbClr val="729FCF"/>
                    </a:solidFill>
                  </a:tcPr>
                </a:tc>
                <a:tc>
                  <a:txBody>
                    <a:bodyPr/>
                    <a:lstStyle/>
                    <a:p>
                      <a:pPr>
                        <a:lnSpc>
                          <a:spcPct val="100000"/>
                        </a:lnSpc>
                      </a:pPr>
                      <a:r>
                        <a:rPr lang="ru-RU" sz="900" b="0" u="none" strike="noStrike">
                          <a:solidFill>
                            <a:srgbClr val="007FAC"/>
                          </a:solidFill>
                          <a:effectLst/>
                          <a:uFillTx/>
                          <a:latin typeface="Open Sans Semibold"/>
                          <a:ea typeface="Microsoft YaHei"/>
                        </a:rPr>
                        <a:t>Категория земли</a:t>
                      </a:r>
                      <a:endParaRPr lang="ru-RU" sz="9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tc>
                  <a:txBody>
                    <a:bodyPr/>
                    <a:lstStyle/>
                    <a:p>
                      <a:pPr>
                        <a:lnSpc>
                          <a:spcPct val="100000"/>
                        </a:lnSpc>
                      </a:pPr>
                      <a:r>
                        <a:rPr lang="ru-RU" sz="900" b="0" u="none" strike="noStrike">
                          <a:solidFill>
                            <a:srgbClr val="000000"/>
                          </a:solidFill>
                          <a:effectLst/>
                          <a:uFillTx/>
                          <a:latin typeface="Open Sans"/>
                          <a:ea typeface="Microsoft YaHei"/>
                        </a:rPr>
                        <a:t>земли населенных пунктов</a:t>
                      </a:r>
                      <a:endParaRPr lang="ru-RU" sz="9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extLst>
                  <a:ext uri="{0D108BD9-81ED-4DB2-BD59-A6C34878D82A}">
                    <a16:rowId xmlns:a16="http://schemas.microsoft.com/office/drawing/2014/main" val="10001"/>
                  </a:ext>
                </a:extLst>
              </a:tr>
              <a:tr h="245160">
                <a:tc vMerge="1">
                  <a:txBody>
                    <a:bodyPr/>
                    <a:lstStyle/>
                    <a:p>
                      <a:endParaRPr lang="ru-RU" sz="1800" b="0" u="none" strike="noStrike">
                        <a:solidFill>
                          <a:srgbClr val="000000"/>
                        </a:solidFill>
                        <a:effectLst/>
                        <a:uFillTx/>
                        <a:latin typeface="Arial"/>
                      </a:endParaRPr>
                    </a:p>
                  </a:txBody>
                  <a:tcPr marL="90000" marR="90000" marT="45000" marB="45000">
                    <a:lnL>
                      <a:noFill/>
                    </a:lnL>
                    <a:lnR>
                      <a:noFill/>
                    </a:lnR>
                    <a:lnT>
                      <a:noFill/>
                    </a:lnT>
                    <a:lnB>
                      <a:noFill/>
                    </a:lnB>
                    <a:solidFill>
                      <a:srgbClr val="729FCF"/>
                    </a:solidFill>
                  </a:tcPr>
                </a:tc>
                <a:tc>
                  <a:txBody>
                    <a:bodyPr/>
                    <a:lstStyle/>
                    <a:p>
                      <a:pPr>
                        <a:lnSpc>
                          <a:spcPct val="100000"/>
                        </a:lnSpc>
                      </a:pPr>
                      <a:r>
                        <a:rPr lang="ru-RU" sz="900" b="0" u="none" strike="noStrike">
                          <a:solidFill>
                            <a:srgbClr val="007FAC"/>
                          </a:solidFill>
                          <a:effectLst/>
                          <a:uFillTx/>
                          <a:latin typeface="Open Sans Semibold"/>
                          <a:ea typeface="Microsoft YaHei"/>
                        </a:rPr>
                        <a:t>Форма собственности</a:t>
                      </a:r>
                      <a:endParaRPr lang="ru-RU" sz="9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tc>
                  <a:txBody>
                    <a:bodyPr/>
                    <a:lstStyle/>
                    <a:p>
                      <a:pPr>
                        <a:lnSpc>
                          <a:spcPct val="100000"/>
                        </a:lnSpc>
                      </a:pPr>
                      <a:r>
                        <a:rPr lang="ru-RU" sz="900" b="0" u="none" strike="noStrike">
                          <a:solidFill>
                            <a:srgbClr val="000000"/>
                          </a:solidFill>
                          <a:effectLst/>
                          <a:uFillTx/>
                          <a:latin typeface="Open Sans"/>
                          <a:ea typeface="Microsoft YaHei"/>
                        </a:rPr>
                        <a:t>государственная собственность</a:t>
                      </a:r>
                      <a:endParaRPr lang="ru-RU" sz="9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extLst>
                  <a:ext uri="{0D108BD9-81ED-4DB2-BD59-A6C34878D82A}">
                    <a16:rowId xmlns:a16="http://schemas.microsoft.com/office/drawing/2014/main" val="10002"/>
                  </a:ext>
                </a:extLst>
              </a:tr>
              <a:tr h="529560">
                <a:tc vMerge="1">
                  <a:txBody>
                    <a:bodyPr/>
                    <a:lstStyle/>
                    <a:p>
                      <a:endParaRPr lang="ru-RU" sz="1800" b="0" u="none" strike="noStrike">
                        <a:solidFill>
                          <a:srgbClr val="000000"/>
                        </a:solidFill>
                        <a:effectLst/>
                        <a:uFillTx/>
                        <a:latin typeface="Arial"/>
                      </a:endParaRPr>
                    </a:p>
                  </a:txBody>
                  <a:tcPr marL="90000" marR="90000" marT="45000" marB="45000">
                    <a:lnL>
                      <a:noFill/>
                    </a:lnL>
                    <a:lnR>
                      <a:noFill/>
                    </a:lnR>
                    <a:lnT>
                      <a:noFill/>
                    </a:lnT>
                    <a:lnB>
                      <a:noFill/>
                    </a:lnB>
                    <a:solidFill>
                      <a:srgbClr val="729FCF"/>
                    </a:solidFill>
                  </a:tcPr>
                </a:tc>
                <a:tc>
                  <a:txBody>
                    <a:bodyPr/>
                    <a:lstStyle/>
                    <a:p>
                      <a:pPr>
                        <a:lnSpc>
                          <a:spcPct val="100000"/>
                        </a:lnSpc>
                      </a:pPr>
                      <a:r>
                        <a:rPr lang="ru-RU" sz="900" b="0" u="none" strike="noStrike">
                          <a:solidFill>
                            <a:srgbClr val="007FAC"/>
                          </a:solidFill>
                          <a:effectLst/>
                          <a:uFillTx/>
                          <a:latin typeface="Open Sans Semibold"/>
                          <a:ea typeface="Microsoft YaHei"/>
                        </a:rPr>
                        <a:t>Приоритетное направление использования</a:t>
                      </a:r>
                      <a:endParaRPr lang="ru-RU" sz="9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tc>
                  <a:txBody>
                    <a:bodyPr/>
                    <a:lstStyle/>
                    <a:p>
                      <a:pPr>
                        <a:lnSpc>
                          <a:spcPct val="100000"/>
                        </a:lnSpc>
                      </a:pPr>
                      <a:r>
                        <a:rPr lang="ru-RU" sz="900" b="0" u="none" strike="noStrike">
                          <a:solidFill>
                            <a:srgbClr val="000000"/>
                          </a:solidFill>
                          <a:effectLst/>
                          <a:uFillTx/>
                          <a:latin typeface="Open Sans"/>
                          <a:ea typeface="Microsoft YaHei"/>
                        </a:rPr>
                        <a:t>для ведения сельскохозяйственного производства</a:t>
                      </a:r>
                      <a:endParaRPr lang="ru-RU" sz="9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extLst>
                  <a:ext uri="{0D108BD9-81ED-4DB2-BD59-A6C34878D82A}">
                    <a16:rowId xmlns:a16="http://schemas.microsoft.com/office/drawing/2014/main" val="10003"/>
                  </a:ext>
                </a:extLst>
              </a:tr>
            </a:tbl>
          </a:graphicData>
        </a:graphic>
      </p:graphicFrame>
      <p:graphicFrame>
        <p:nvGraphicFramePr>
          <p:cNvPr id="398" name="Table 7"/>
          <p:cNvGraphicFramePr/>
          <p:nvPr/>
        </p:nvGraphicFramePr>
        <p:xfrm>
          <a:off x="208080" y="4280040"/>
          <a:ext cx="7214760" cy="1916280"/>
        </p:xfrm>
        <a:graphic>
          <a:graphicData uri="http://schemas.openxmlformats.org/drawingml/2006/table">
            <a:tbl>
              <a:tblPr/>
              <a:tblGrid>
                <a:gridCol w="1428480">
                  <a:extLst>
                    <a:ext uri="{9D8B030D-6E8A-4147-A177-3AD203B41FA5}">
                      <a16:colId xmlns:a16="http://schemas.microsoft.com/office/drawing/2014/main" val="20000"/>
                    </a:ext>
                  </a:extLst>
                </a:gridCol>
                <a:gridCol w="1584720">
                  <a:extLst>
                    <a:ext uri="{9D8B030D-6E8A-4147-A177-3AD203B41FA5}">
                      <a16:colId xmlns:a16="http://schemas.microsoft.com/office/drawing/2014/main" val="20001"/>
                    </a:ext>
                  </a:extLst>
                </a:gridCol>
                <a:gridCol w="4201560">
                  <a:extLst>
                    <a:ext uri="{9D8B030D-6E8A-4147-A177-3AD203B41FA5}">
                      <a16:colId xmlns:a16="http://schemas.microsoft.com/office/drawing/2014/main" val="20002"/>
                    </a:ext>
                  </a:extLst>
                </a:gridCol>
              </a:tblGrid>
              <a:tr h="574200">
                <a:tc rowSpan="4">
                  <a:txBody>
                    <a:bodyPr/>
                    <a:lstStyle/>
                    <a:p>
                      <a:pPr algn="ctr">
                        <a:lnSpc>
                          <a:spcPct val="100000"/>
                        </a:lnSpc>
                      </a:pPr>
                      <a:r>
                        <a:rPr lang="ru-RU" sz="1000" b="0" u="none" strike="noStrike">
                          <a:solidFill>
                            <a:srgbClr val="007FAC"/>
                          </a:solidFill>
                          <a:effectLst/>
                          <a:uFillTx/>
                          <a:latin typeface="Open Sans Semibold"/>
                          <a:ea typeface="Microsoft YaHei"/>
                        </a:rPr>
                        <a:t>Инженерная инфраструктура</a:t>
                      </a:r>
                      <a:endParaRPr lang="ru-RU" sz="10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solidFill>
                      <a:srgbClr val="D1FFFF"/>
                    </a:solidFill>
                  </a:tcPr>
                </a:tc>
                <a:tc>
                  <a:txBody>
                    <a:bodyPr/>
                    <a:lstStyle/>
                    <a:p>
                      <a:pPr>
                        <a:lnSpc>
                          <a:spcPct val="100000"/>
                        </a:lnSpc>
                      </a:pPr>
                      <a:r>
                        <a:rPr lang="ru-RU" sz="900" b="0" u="none" strike="noStrike">
                          <a:solidFill>
                            <a:srgbClr val="007FAC"/>
                          </a:solidFill>
                          <a:effectLst/>
                          <a:uFillTx/>
                          <a:latin typeface="Open Sans Semibold"/>
                          <a:ea typeface="Microsoft YaHei"/>
                        </a:rPr>
                        <a:t>Электроснабжение</a:t>
                      </a:r>
                      <a:endParaRPr lang="ru-RU" sz="9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tc>
                  <a:txBody>
                    <a:bodyPr/>
                    <a:lstStyle/>
                    <a:p>
                      <a:pPr>
                        <a:lnSpc>
                          <a:spcPct val="100000"/>
                        </a:lnSpc>
                      </a:pPr>
                      <a:r>
                        <a:rPr lang="ru-RU" sz="900" b="0" u="none" strike="noStrike">
                          <a:solidFill>
                            <a:srgbClr val="000000"/>
                          </a:solidFill>
                          <a:effectLst/>
                          <a:uFillTx/>
                          <a:latin typeface="Open Sans"/>
                          <a:ea typeface="Microsoft YaHei"/>
                        </a:rPr>
                        <a:t>ближайший центр питания ПС Демидов 110/35/10 на расстоянии 2,8 км по прямой до границы земельного участка. Резерв мощности для тех. присоединения – 4, 13 МВА</a:t>
                      </a:r>
                      <a:endParaRPr lang="ru-RU" sz="900" b="0" u="none" strike="noStrike">
                        <a:solidFill>
                          <a:srgbClr val="000000"/>
                        </a:solidFill>
                        <a:effectLst/>
                        <a:uFillTx/>
                        <a:latin typeface="Arial"/>
                      </a:endParaRPr>
                    </a:p>
                  </a:txBody>
                  <a:tcPr marL="72000" marR="72000">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extLst>
                  <a:ext uri="{0D108BD9-81ED-4DB2-BD59-A6C34878D82A}">
                    <a16:rowId xmlns:a16="http://schemas.microsoft.com/office/drawing/2014/main" val="10000"/>
                  </a:ext>
                </a:extLst>
              </a:tr>
              <a:tr h="473040">
                <a:tc vMerge="1">
                  <a:txBody>
                    <a:bodyPr/>
                    <a:lstStyle/>
                    <a:p>
                      <a:endParaRPr lang="ru-RU" sz="1800" b="0" u="none" strike="noStrike">
                        <a:solidFill>
                          <a:srgbClr val="000000"/>
                        </a:solidFill>
                        <a:effectLst/>
                        <a:uFillTx/>
                        <a:latin typeface="Arial"/>
                      </a:endParaRPr>
                    </a:p>
                  </a:txBody>
                  <a:tcPr marL="90000" marR="90000" marT="45000" marB="45000">
                    <a:lnL>
                      <a:noFill/>
                    </a:lnL>
                    <a:lnR>
                      <a:noFill/>
                    </a:lnR>
                    <a:lnT>
                      <a:noFill/>
                    </a:lnT>
                    <a:lnB>
                      <a:noFill/>
                    </a:lnB>
                    <a:solidFill>
                      <a:srgbClr val="729FCF"/>
                    </a:solidFill>
                  </a:tcPr>
                </a:tc>
                <a:tc>
                  <a:txBody>
                    <a:bodyPr/>
                    <a:lstStyle/>
                    <a:p>
                      <a:pPr>
                        <a:lnSpc>
                          <a:spcPct val="100000"/>
                        </a:lnSpc>
                      </a:pPr>
                      <a:r>
                        <a:rPr lang="ru-RU" sz="900" b="0" u="none" strike="noStrike">
                          <a:solidFill>
                            <a:srgbClr val="007FAC"/>
                          </a:solidFill>
                          <a:effectLst/>
                          <a:uFillTx/>
                          <a:latin typeface="Open Sans Semibold"/>
                          <a:ea typeface="Microsoft YaHei"/>
                        </a:rPr>
                        <a:t>Газоснабжение</a:t>
                      </a:r>
                      <a:endParaRPr lang="ru-RU" sz="9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tc>
                  <a:txBody>
                    <a:bodyPr/>
                    <a:lstStyle/>
                    <a:p>
                      <a:pPr>
                        <a:lnSpc>
                          <a:spcPct val="100000"/>
                        </a:lnSpc>
                      </a:pPr>
                      <a:r>
                        <a:rPr lang="ru-RU" sz="900" b="0" u="none" strike="noStrike">
                          <a:solidFill>
                            <a:srgbClr val="000000"/>
                          </a:solidFill>
                          <a:effectLst/>
                          <a:uFillTx/>
                          <a:latin typeface="Open Sans"/>
                          <a:ea typeface="Microsoft YaHei"/>
                        </a:rPr>
                        <a:t>точка подключения на расстоянии 290 м от участка.</a:t>
                      </a:r>
                      <a:endParaRPr lang="ru-RU" sz="900" b="0" u="none" strike="noStrike">
                        <a:solidFill>
                          <a:srgbClr val="000000"/>
                        </a:solidFill>
                        <a:effectLst/>
                        <a:uFillTx/>
                        <a:latin typeface="Arial"/>
                      </a:endParaRPr>
                    </a:p>
                    <a:p>
                      <a:pPr>
                        <a:lnSpc>
                          <a:spcPct val="100000"/>
                        </a:lnSpc>
                      </a:pPr>
                      <a:r>
                        <a:rPr lang="ru-RU" sz="900" b="0" u="none" strike="noStrike">
                          <a:solidFill>
                            <a:srgbClr val="000000"/>
                          </a:solidFill>
                          <a:effectLst/>
                          <a:uFillTx/>
                          <a:latin typeface="Open Sans"/>
                          <a:ea typeface="Microsoft YaHei"/>
                        </a:rPr>
                        <a:t>максимальная мощность – 3 млн.куб.м/год,</a:t>
                      </a:r>
                      <a:endParaRPr lang="ru-RU" sz="900" b="0" u="none" strike="noStrike">
                        <a:solidFill>
                          <a:srgbClr val="000000"/>
                        </a:solidFill>
                        <a:effectLst/>
                        <a:uFillTx/>
                        <a:latin typeface="Arial"/>
                      </a:endParaRPr>
                    </a:p>
                    <a:p>
                      <a:pPr>
                        <a:lnSpc>
                          <a:spcPct val="100000"/>
                        </a:lnSpc>
                      </a:pPr>
                      <a:r>
                        <a:rPr lang="ru-RU" sz="900" b="0" u="none" strike="noStrike">
                          <a:solidFill>
                            <a:srgbClr val="000000"/>
                          </a:solidFill>
                          <a:effectLst/>
                          <a:uFillTx/>
                          <a:latin typeface="Open Sans"/>
                          <a:ea typeface="Microsoft YaHei"/>
                        </a:rPr>
                        <a:t>стоимость тех.присоединения- 550 руб. (до 0,3м)</a:t>
                      </a:r>
                      <a:endParaRPr lang="ru-RU" sz="900" b="0" u="none" strike="noStrike">
                        <a:solidFill>
                          <a:srgbClr val="000000"/>
                        </a:solidFill>
                        <a:effectLst/>
                        <a:uFillTx/>
                        <a:latin typeface="Arial"/>
                      </a:endParaRPr>
                    </a:p>
                  </a:txBody>
                  <a:tcPr marL="72000" marR="72000">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extLst>
                  <a:ext uri="{0D108BD9-81ED-4DB2-BD59-A6C34878D82A}">
                    <a16:rowId xmlns:a16="http://schemas.microsoft.com/office/drawing/2014/main" val="10001"/>
                  </a:ext>
                </a:extLst>
              </a:tr>
              <a:tr h="473040">
                <a:tc vMerge="1">
                  <a:txBody>
                    <a:bodyPr/>
                    <a:lstStyle/>
                    <a:p>
                      <a:endParaRPr lang="ru-RU" sz="1800" b="0" u="none" strike="noStrike">
                        <a:solidFill>
                          <a:srgbClr val="000000"/>
                        </a:solidFill>
                        <a:effectLst/>
                        <a:uFillTx/>
                        <a:latin typeface="Arial"/>
                      </a:endParaRPr>
                    </a:p>
                  </a:txBody>
                  <a:tcPr marL="90000" marR="90000" marT="45000" marB="45000">
                    <a:lnL>
                      <a:noFill/>
                    </a:lnL>
                    <a:lnR>
                      <a:noFill/>
                    </a:lnR>
                    <a:lnT>
                      <a:noFill/>
                    </a:lnT>
                    <a:lnB>
                      <a:noFill/>
                    </a:lnB>
                    <a:solidFill>
                      <a:srgbClr val="729FCF"/>
                    </a:solidFill>
                  </a:tcPr>
                </a:tc>
                <a:tc>
                  <a:txBody>
                    <a:bodyPr/>
                    <a:lstStyle/>
                    <a:p>
                      <a:pPr>
                        <a:lnSpc>
                          <a:spcPct val="100000"/>
                        </a:lnSpc>
                      </a:pPr>
                      <a:r>
                        <a:rPr lang="ru-RU" sz="900" b="0" u="none" strike="noStrike">
                          <a:solidFill>
                            <a:srgbClr val="007FAC"/>
                          </a:solidFill>
                          <a:effectLst/>
                          <a:uFillTx/>
                          <a:latin typeface="Open Sans Semibold"/>
                          <a:ea typeface="Microsoft YaHei"/>
                        </a:rPr>
                        <a:t>Водоснабжение</a:t>
                      </a:r>
                      <a:endParaRPr lang="ru-RU" sz="9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tc>
                  <a:txBody>
                    <a:bodyPr/>
                    <a:lstStyle/>
                    <a:p>
                      <a:pPr>
                        <a:lnSpc>
                          <a:spcPct val="100000"/>
                        </a:lnSpc>
                      </a:pPr>
                      <a:r>
                        <a:rPr lang="ru-RU" sz="900" b="0" u="none" strike="noStrike">
                          <a:solidFill>
                            <a:srgbClr val="000000"/>
                          </a:solidFill>
                          <a:effectLst/>
                          <a:uFillTx/>
                          <a:latin typeface="Open Sans"/>
                          <a:ea typeface="Microsoft YaHei"/>
                        </a:rPr>
                        <a:t>имеется возможность создания местной системы водоснабжения (скважина). Мощность- в зависимости от размера резервуара скважины</a:t>
                      </a:r>
                      <a:endParaRPr lang="ru-RU" sz="900" b="0" u="none" strike="noStrike">
                        <a:solidFill>
                          <a:srgbClr val="000000"/>
                        </a:solidFill>
                        <a:effectLst/>
                        <a:uFillTx/>
                        <a:latin typeface="Arial"/>
                      </a:endParaRPr>
                    </a:p>
                  </a:txBody>
                  <a:tcPr marL="72000" marR="72000">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extLst>
                  <a:ext uri="{0D108BD9-81ED-4DB2-BD59-A6C34878D82A}">
                    <a16:rowId xmlns:a16="http://schemas.microsoft.com/office/drawing/2014/main" val="10002"/>
                  </a:ext>
                </a:extLst>
              </a:tr>
              <a:tr h="366120">
                <a:tc vMerge="1">
                  <a:txBody>
                    <a:bodyPr/>
                    <a:lstStyle/>
                    <a:p>
                      <a:endParaRPr lang="ru-RU" sz="1800" b="0" u="none" strike="noStrike">
                        <a:solidFill>
                          <a:srgbClr val="000000"/>
                        </a:solidFill>
                        <a:effectLst/>
                        <a:uFillTx/>
                        <a:latin typeface="Arial"/>
                      </a:endParaRPr>
                    </a:p>
                  </a:txBody>
                  <a:tcPr marL="90000" marR="90000" marT="45000" marB="45000">
                    <a:lnL>
                      <a:noFill/>
                    </a:lnL>
                    <a:lnR>
                      <a:noFill/>
                    </a:lnR>
                    <a:lnT>
                      <a:noFill/>
                    </a:lnT>
                    <a:lnB>
                      <a:noFill/>
                    </a:lnB>
                    <a:solidFill>
                      <a:srgbClr val="729FCF"/>
                    </a:solidFill>
                  </a:tcPr>
                </a:tc>
                <a:tc>
                  <a:txBody>
                    <a:bodyPr/>
                    <a:lstStyle/>
                    <a:p>
                      <a:pPr>
                        <a:lnSpc>
                          <a:spcPct val="100000"/>
                        </a:lnSpc>
                      </a:pPr>
                      <a:r>
                        <a:rPr lang="ru-RU" sz="900" b="0" u="none" strike="noStrike">
                          <a:solidFill>
                            <a:srgbClr val="007FAC"/>
                          </a:solidFill>
                          <a:effectLst/>
                          <a:uFillTx/>
                          <a:latin typeface="Open Sans Semibold"/>
                          <a:ea typeface="Microsoft YaHei"/>
                        </a:rPr>
                        <a:t>Водоотведение</a:t>
                      </a:r>
                      <a:endParaRPr lang="ru-RU" sz="900" b="0" u="none" strike="noStrike">
                        <a:solidFill>
                          <a:srgbClr val="000000"/>
                        </a:solidFill>
                        <a:effectLst/>
                        <a:uFillTx/>
                        <a:latin typeface="Arial"/>
                      </a:endParaRPr>
                    </a:p>
                  </a:txBody>
                  <a:tcPr>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tc>
                  <a:txBody>
                    <a:bodyPr/>
                    <a:lstStyle/>
                    <a:p>
                      <a:pPr>
                        <a:lnSpc>
                          <a:spcPct val="100000"/>
                        </a:lnSpc>
                      </a:pPr>
                      <a:r>
                        <a:rPr lang="ru-RU" sz="900" b="0" u="none" strike="noStrike">
                          <a:solidFill>
                            <a:srgbClr val="000000"/>
                          </a:solidFill>
                          <a:effectLst/>
                          <a:uFillTx/>
                          <a:latin typeface="Open Sans"/>
                          <a:ea typeface="Microsoft YaHei"/>
                        </a:rPr>
                        <a:t>имеется возможность создания местной системы водоотведения</a:t>
                      </a:r>
                      <a:endParaRPr lang="ru-RU" sz="900" b="0" u="none" strike="noStrike">
                        <a:solidFill>
                          <a:srgbClr val="000000"/>
                        </a:solidFill>
                        <a:effectLst/>
                        <a:uFillTx/>
                        <a:latin typeface="Arial"/>
                      </a:endParaRPr>
                    </a:p>
                  </a:txBody>
                  <a:tcPr marL="72000" marR="72000">
                    <a:lnL w="12240">
                      <a:solidFill>
                        <a:srgbClr val="4472C4"/>
                      </a:solidFill>
                      <a:prstDash val="solid"/>
                    </a:lnL>
                    <a:lnR w="12240">
                      <a:solidFill>
                        <a:srgbClr val="4472C4"/>
                      </a:solidFill>
                      <a:prstDash val="solid"/>
                    </a:lnR>
                    <a:lnT w="12240">
                      <a:solidFill>
                        <a:srgbClr val="4472C4"/>
                      </a:solidFill>
                      <a:prstDash val="solid"/>
                    </a:lnT>
                    <a:lnB w="12240">
                      <a:solidFill>
                        <a:srgbClr val="4472C4"/>
                      </a:solidFill>
                      <a:prstDash val="solid"/>
                    </a:lnB>
                    <a:noFill/>
                  </a:tcPr>
                </a:tc>
                <a:extLst>
                  <a:ext uri="{0D108BD9-81ED-4DB2-BD59-A6C34878D82A}">
                    <a16:rowId xmlns:a16="http://schemas.microsoft.com/office/drawing/2014/main" val="10003"/>
                  </a:ext>
                </a:extLst>
              </a:tr>
            </a:tbl>
          </a:graphicData>
        </a:graphic>
      </p:graphicFrame>
      <p:sp>
        <p:nvSpPr>
          <p:cNvPr id="399" name="CustomShape 8"/>
          <p:cNvSpPr/>
          <p:nvPr/>
        </p:nvSpPr>
        <p:spPr>
          <a:xfrm>
            <a:off x="5994360" y="1208160"/>
            <a:ext cx="1426320" cy="19263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200" b="0" u="none" strike="noStrike">
                <a:solidFill>
                  <a:srgbClr val="000000"/>
                </a:solidFill>
                <a:effectLst/>
                <a:uFillTx/>
                <a:latin typeface="Open Sans"/>
                <a:ea typeface="Microsoft YaHei"/>
              </a:rPr>
              <a:t>Место для карты</a:t>
            </a:r>
            <a:endParaRPr lang="ru-RU" sz="1200" b="0" u="none" strike="noStrike">
              <a:solidFill>
                <a:srgbClr val="000000"/>
              </a:solidFill>
              <a:effectLst/>
              <a:uFillTx/>
              <a:latin typeface="Arial"/>
            </a:endParaRPr>
          </a:p>
        </p:txBody>
      </p:sp>
      <p:sp>
        <p:nvSpPr>
          <p:cNvPr id="400" name="CustomShape 9"/>
          <p:cNvSpPr/>
          <p:nvPr/>
        </p:nvSpPr>
        <p:spPr>
          <a:xfrm>
            <a:off x="838080" y="155520"/>
            <a:ext cx="1141560" cy="75420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1100" b="0" u="none" strike="noStrike">
                <a:solidFill>
                  <a:srgbClr val="002060"/>
                </a:solidFill>
                <a:effectLst/>
                <a:uFillTx/>
                <a:latin typeface="Open Sans"/>
                <a:ea typeface="Microsoft YaHei"/>
              </a:rPr>
              <a:t>Демидовский </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2060"/>
                </a:solidFill>
                <a:effectLst/>
                <a:uFillTx/>
                <a:latin typeface="Open Sans"/>
                <a:ea typeface="Microsoft YaHei"/>
              </a:rPr>
              <a:t>муниципальный </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2060"/>
                </a:solidFill>
                <a:effectLst/>
                <a:uFillTx/>
                <a:latin typeface="Open Sans"/>
                <a:ea typeface="Microsoft YaHei"/>
              </a:rPr>
              <a:t>округ  Смоленской</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2060"/>
                </a:solidFill>
                <a:effectLst/>
                <a:uFillTx/>
                <a:latin typeface="Open Sans"/>
                <a:ea typeface="Microsoft YaHei"/>
              </a:rPr>
              <a:t>области</a:t>
            </a:r>
            <a:endParaRPr lang="ru-RU" sz="1100" b="0" u="none" strike="noStrike">
              <a:solidFill>
                <a:srgbClr val="000000"/>
              </a:solidFill>
              <a:effectLst/>
              <a:uFillTx/>
              <a:latin typeface="Arial"/>
            </a:endParaRPr>
          </a:p>
        </p:txBody>
      </p:sp>
      <p:pic>
        <p:nvPicPr>
          <p:cNvPr id="401" name="Picture 111"/>
          <p:cNvPicPr/>
          <p:nvPr/>
        </p:nvPicPr>
        <p:blipFill>
          <a:blip r:embed="rId4"/>
          <a:stretch/>
        </p:blipFill>
        <p:spPr>
          <a:xfrm>
            <a:off x="233280" y="46080"/>
            <a:ext cx="498600" cy="857520"/>
          </a:xfrm>
          <a:prstGeom prst="rect">
            <a:avLst/>
          </a:prstGeom>
          <a:noFill/>
          <a:ln w="9360">
            <a:noFill/>
          </a:ln>
        </p:spPr>
      </p:pic>
      <p:pic>
        <p:nvPicPr>
          <p:cNvPr id="402" name="Picture 113"/>
          <p:cNvPicPr/>
          <p:nvPr/>
        </p:nvPicPr>
        <p:blipFill>
          <a:blip r:embed="rId5"/>
          <a:stretch/>
        </p:blipFill>
        <p:spPr>
          <a:xfrm>
            <a:off x="3994200" y="1136520"/>
            <a:ext cx="1997640" cy="1899000"/>
          </a:xfrm>
          <a:prstGeom prst="rect">
            <a:avLst/>
          </a:prstGeom>
          <a:noFill/>
          <a:ln w="9360">
            <a:noFill/>
          </a:ln>
        </p:spPr>
      </p:pic>
      <p:sp>
        <p:nvSpPr>
          <p:cNvPr id="403" name="CustomShape 10"/>
          <p:cNvSpPr/>
          <p:nvPr/>
        </p:nvSpPr>
        <p:spPr>
          <a:xfrm>
            <a:off x="6593040" y="2664000"/>
            <a:ext cx="1216440" cy="4035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r>
              <a:rPr lang="ru-RU" sz="800" b="0" u="none" strike="noStrike">
                <a:solidFill>
                  <a:srgbClr val="000000"/>
                </a:solidFill>
                <a:effectLst/>
                <a:uFillTx/>
                <a:latin typeface="Open Sans"/>
                <a:ea typeface="Microsoft YaHei"/>
              </a:rPr>
              <a:t>yandex.ru</a:t>
            </a:r>
            <a:endParaRPr lang="ru-RU" sz="800" b="0" u="none" strike="noStrike">
              <a:solidFill>
                <a:srgbClr val="000000"/>
              </a:solidFill>
              <a:effectLst/>
              <a:uFillTx/>
              <a:latin typeface="Arial"/>
            </a:endParaRPr>
          </a:p>
        </p:txBody>
      </p:sp>
      <p:sp>
        <p:nvSpPr>
          <p:cNvPr id="404" name="Прямоугольник 14"/>
          <p:cNvSpPr/>
          <p:nvPr/>
        </p:nvSpPr>
        <p:spPr>
          <a:xfrm>
            <a:off x="765000" y="6977520"/>
            <a:ext cx="1655280" cy="157320"/>
          </a:xfrm>
          <a:prstGeom prst="rect">
            <a:avLst/>
          </a:prstGeom>
          <a:solidFill>
            <a:schemeClr val="bg1"/>
          </a:solidFill>
          <a:ln>
            <a:solidFill>
              <a:srgbClr val="FFFFFF"/>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defTabSz="914400">
              <a:lnSpc>
                <a:spcPct val="100000"/>
              </a:lnSpc>
            </a:pPr>
            <a:r>
              <a:rPr lang="ru-RU" sz="1200" b="0" u="none" strike="noStrike">
                <a:solidFill>
                  <a:srgbClr val="485A61"/>
                </a:solidFill>
                <a:effectLst/>
                <a:uFillTx/>
                <a:latin typeface="Arial"/>
                <a:ea typeface="DejaVu Sans"/>
              </a:rPr>
              <a:t>Министерство</a:t>
            </a:r>
            <a:endParaRPr lang="ru-RU" sz="1200" b="0" u="none" strike="noStrike">
              <a:solidFill>
                <a:srgbClr val="000000"/>
              </a:solidFill>
              <a:effectLst/>
              <a:uFillTx/>
              <a:latin typeface="Arial"/>
            </a:endParaRPr>
          </a:p>
        </p:txBody>
      </p:sp>
      <p:pic>
        <p:nvPicPr>
          <p:cNvPr id="405" name="Picture 2"/>
          <p:cNvPicPr/>
          <p:nvPr/>
        </p:nvPicPr>
        <p:blipFill>
          <a:blip r:embed="rId6"/>
          <a:stretch/>
        </p:blipFill>
        <p:spPr>
          <a:xfrm>
            <a:off x="5630760" y="1136520"/>
            <a:ext cx="1789920" cy="1997640"/>
          </a:xfrm>
          <a:prstGeom prst="rect">
            <a:avLst/>
          </a:prstGeom>
          <a:noFill/>
          <a:ln w="9525">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6" name="Рисунок 44"/>
          <p:cNvPicPr/>
          <p:nvPr/>
        </p:nvPicPr>
        <p:blipFill>
          <a:blip r:embed="rId3">
            <a:lum bright="70000" contrast="-70000"/>
          </a:blip>
          <a:stretch/>
        </p:blipFill>
        <p:spPr>
          <a:xfrm>
            <a:off x="168120" y="1119240"/>
            <a:ext cx="3134160" cy="943200"/>
          </a:xfrm>
          <a:prstGeom prst="rect">
            <a:avLst/>
          </a:prstGeom>
          <a:noFill/>
          <a:ln w="9360">
            <a:noFill/>
          </a:ln>
        </p:spPr>
      </p:pic>
      <p:pic>
        <p:nvPicPr>
          <p:cNvPr id="407" name="Picture 1"/>
          <p:cNvPicPr/>
          <p:nvPr/>
        </p:nvPicPr>
        <p:blipFill>
          <a:blip r:embed="rId4"/>
          <a:stretch/>
        </p:blipFill>
        <p:spPr>
          <a:xfrm>
            <a:off x="2160000" y="155520"/>
            <a:ext cx="5189400" cy="762120"/>
          </a:xfrm>
          <a:prstGeom prst="rect">
            <a:avLst/>
          </a:prstGeom>
          <a:noFill/>
          <a:ln w="9360">
            <a:noFill/>
          </a:ln>
        </p:spPr>
      </p:pic>
      <p:sp>
        <p:nvSpPr>
          <p:cNvPr id="408" name="CustomShape 1"/>
          <p:cNvSpPr/>
          <p:nvPr/>
        </p:nvSpPr>
        <p:spPr>
          <a:xfrm>
            <a:off x="2060640" y="317520"/>
            <a:ext cx="5492880" cy="4510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2400" b="0" u="none" strike="noStrike">
                <a:solidFill>
                  <a:srgbClr val="FFFFFF"/>
                </a:solidFill>
                <a:effectLst/>
                <a:uFillTx/>
                <a:latin typeface="Open Sans Semibold"/>
                <a:ea typeface="Microsoft YaHei"/>
              </a:rPr>
              <a:t>Малое предпринимательство</a:t>
            </a:r>
            <a:endParaRPr lang="ru-RU" sz="2400" b="0" u="none" strike="noStrike">
              <a:solidFill>
                <a:srgbClr val="000000"/>
              </a:solidFill>
              <a:effectLst/>
              <a:uFillTx/>
              <a:latin typeface="Arial"/>
            </a:endParaRPr>
          </a:p>
        </p:txBody>
      </p:sp>
      <p:pic>
        <p:nvPicPr>
          <p:cNvPr id="409" name="Picture 4"/>
          <p:cNvPicPr/>
          <p:nvPr/>
        </p:nvPicPr>
        <p:blipFill>
          <a:blip r:embed="rId5"/>
          <a:stretch/>
        </p:blipFill>
        <p:spPr>
          <a:xfrm>
            <a:off x="3905280" y="5222880"/>
            <a:ext cx="1011600" cy="1011600"/>
          </a:xfrm>
          <a:prstGeom prst="rect">
            <a:avLst/>
          </a:prstGeom>
          <a:noFill/>
          <a:ln w="9360">
            <a:noFill/>
          </a:ln>
        </p:spPr>
      </p:pic>
      <p:sp>
        <p:nvSpPr>
          <p:cNvPr id="410" name="CustomShape 2"/>
          <p:cNvSpPr/>
          <p:nvPr/>
        </p:nvSpPr>
        <p:spPr>
          <a:xfrm>
            <a:off x="7122960" y="7189920"/>
            <a:ext cx="428760" cy="35892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1800" b="1" i="1" u="none" strike="noStrike">
                <a:solidFill>
                  <a:srgbClr val="339533"/>
                </a:solidFill>
                <a:effectLst/>
                <a:uFillTx/>
                <a:latin typeface="Open Sans Semibold"/>
                <a:ea typeface="Microsoft YaHei"/>
              </a:rPr>
              <a:t>1</a:t>
            </a:r>
            <a:r>
              <a:rPr lang="en-US" sz="1800" b="1" i="1" u="none" strike="noStrike">
                <a:solidFill>
                  <a:srgbClr val="339533"/>
                </a:solidFill>
                <a:effectLst/>
                <a:uFillTx/>
                <a:latin typeface="Open Sans Semibold"/>
                <a:ea typeface="Microsoft YaHei"/>
              </a:rPr>
              <a:t>3</a:t>
            </a:r>
            <a:endParaRPr lang="ru-RU" sz="1800" b="0" u="none" strike="noStrike">
              <a:solidFill>
                <a:srgbClr val="000000"/>
              </a:solidFill>
              <a:effectLst/>
              <a:uFillTx/>
              <a:latin typeface="Arial"/>
            </a:endParaRPr>
          </a:p>
        </p:txBody>
      </p:sp>
      <p:sp>
        <p:nvSpPr>
          <p:cNvPr id="411" name="CustomShape 3"/>
          <p:cNvSpPr/>
          <p:nvPr/>
        </p:nvSpPr>
        <p:spPr>
          <a:xfrm>
            <a:off x="293760" y="4702320"/>
            <a:ext cx="1526040" cy="26712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1200" b="0" u="none" strike="noStrike">
                <a:solidFill>
                  <a:srgbClr val="007FAC"/>
                </a:solidFill>
                <a:effectLst/>
                <a:uFillTx/>
                <a:latin typeface="Open Sans Semibold"/>
                <a:ea typeface="Microsoft YaHei"/>
              </a:rPr>
              <a:t>Промышленность</a:t>
            </a:r>
            <a:endParaRPr lang="ru-RU" sz="1200" b="0" u="none" strike="noStrike">
              <a:solidFill>
                <a:srgbClr val="000000"/>
              </a:solidFill>
              <a:effectLst/>
              <a:uFillTx/>
              <a:latin typeface="Arial"/>
            </a:endParaRPr>
          </a:p>
        </p:txBody>
      </p:sp>
      <p:sp>
        <p:nvSpPr>
          <p:cNvPr id="412" name="CustomShape 4"/>
          <p:cNvSpPr/>
          <p:nvPr/>
        </p:nvSpPr>
        <p:spPr>
          <a:xfrm>
            <a:off x="1968480" y="4719600"/>
            <a:ext cx="1279800" cy="26712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1200" b="0" u="none" strike="noStrike">
                <a:solidFill>
                  <a:srgbClr val="007FAC"/>
                </a:solidFill>
                <a:effectLst/>
                <a:uFillTx/>
                <a:latin typeface="Open Sans Semibold"/>
                <a:ea typeface="Microsoft YaHei"/>
              </a:rPr>
              <a:t>Строительство</a:t>
            </a:r>
            <a:endParaRPr lang="ru-RU" sz="1200" b="0" u="none" strike="noStrike">
              <a:solidFill>
                <a:srgbClr val="000000"/>
              </a:solidFill>
              <a:effectLst/>
              <a:uFillTx/>
              <a:latin typeface="Arial"/>
            </a:endParaRPr>
          </a:p>
        </p:txBody>
      </p:sp>
      <p:sp>
        <p:nvSpPr>
          <p:cNvPr id="413" name="CustomShape 5"/>
          <p:cNvSpPr/>
          <p:nvPr/>
        </p:nvSpPr>
        <p:spPr>
          <a:xfrm>
            <a:off x="851040" y="6116760"/>
            <a:ext cx="1097280" cy="6321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200" b="0" u="none" strike="noStrike">
                <a:solidFill>
                  <a:srgbClr val="007FAC"/>
                </a:solidFill>
                <a:effectLst/>
                <a:uFillTx/>
                <a:latin typeface="Open Sans Semibold"/>
                <a:ea typeface="Microsoft YaHei"/>
              </a:rPr>
              <a:t>Оптовая и розничная торговля</a:t>
            </a:r>
            <a:endParaRPr lang="ru-RU" sz="1200" b="0" u="none" strike="noStrike">
              <a:solidFill>
                <a:srgbClr val="000000"/>
              </a:solidFill>
              <a:effectLst/>
              <a:uFillTx/>
              <a:latin typeface="Arial"/>
            </a:endParaRPr>
          </a:p>
        </p:txBody>
      </p:sp>
      <p:sp>
        <p:nvSpPr>
          <p:cNvPr id="414" name="CustomShape 6"/>
          <p:cNvSpPr/>
          <p:nvPr/>
        </p:nvSpPr>
        <p:spPr>
          <a:xfrm>
            <a:off x="2313000" y="6208560"/>
            <a:ext cx="1219320" cy="4496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200" b="0" u="none" strike="noStrike">
                <a:solidFill>
                  <a:srgbClr val="007FAC"/>
                </a:solidFill>
                <a:effectLst/>
                <a:uFillTx/>
                <a:latin typeface="Open Sans Semibold"/>
                <a:ea typeface="Microsoft YaHei"/>
              </a:rPr>
              <a:t>Сельское хозяйство</a:t>
            </a:r>
            <a:endParaRPr lang="ru-RU" sz="1200" b="0" u="none" strike="noStrike">
              <a:solidFill>
                <a:srgbClr val="000000"/>
              </a:solidFill>
              <a:effectLst/>
              <a:uFillTx/>
              <a:latin typeface="Arial"/>
            </a:endParaRPr>
          </a:p>
        </p:txBody>
      </p:sp>
      <p:sp>
        <p:nvSpPr>
          <p:cNvPr id="415" name="CustomShape 7"/>
          <p:cNvSpPr/>
          <p:nvPr/>
        </p:nvSpPr>
        <p:spPr>
          <a:xfrm>
            <a:off x="3844800" y="6261120"/>
            <a:ext cx="1130760" cy="63216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algn="ctr" defTabSz="914400">
              <a:lnSpc>
                <a:spcPct val="100000"/>
              </a:lnSpc>
            </a:pPr>
            <a:r>
              <a:rPr lang="ru-RU" sz="1200" b="0" u="none" strike="noStrike">
                <a:solidFill>
                  <a:srgbClr val="007FAC"/>
                </a:solidFill>
                <a:effectLst/>
                <a:uFillTx/>
                <a:latin typeface="Open Sans Semibold"/>
                <a:ea typeface="Microsoft YaHei"/>
              </a:rPr>
              <a:t>Заготовка и </a:t>
            </a:r>
            <a:endParaRPr lang="ru-RU" sz="1200" b="0" u="none" strike="noStrike">
              <a:solidFill>
                <a:srgbClr val="000000"/>
              </a:solidFill>
              <a:effectLst/>
              <a:uFillTx/>
              <a:latin typeface="Arial"/>
            </a:endParaRPr>
          </a:p>
          <a:p>
            <a:pPr algn="ctr" defTabSz="914400">
              <a:lnSpc>
                <a:spcPct val="100000"/>
              </a:lnSpc>
            </a:pPr>
            <a:r>
              <a:rPr lang="ru-RU" sz="1200" b="0" u="none" strike="noStrike">
                <a:solidFill>
                  <a:srgbClr val="007FAC"/>
                </a:solidFill>
                <a:effectLst/>
                <a:uFillTx/>
                <a:latin typeface="Open Sans Semibold"/>
                <a:ea typeface="Microsoft YaHei"/>
              </a:rPr>
              <a:t>переработка</a:t>
            </a:r>
            <a:endParaRPr lang="ru-RU" sz="1200" b="0" u="none" strike="noStrike">
              <a:solidFill>
                <a:srgbClr val="000000"/>
              </a:solidFill>
              <a:effectLst/>
              <a:uFillTx/>
              <a:latin typeface="Arial"/>
            </a:endParaRPr>
          </a:p>
          <a:p>
            <a:pPr algn="ctr" defTabSz="914400">
              <a:lnSpc>
                <a:spcPct val="100000"/>
              </a:lnSpc>
            </a:pPr>
            <a:r>
              <a:rPr lang="ru-RU" sz="1200" b="0" u="none" strike="noStrike">
                <a:solidFill>
                  <a:srgbClr val="007FAC"/>
                </a:solidFill>
                <a:effectLst/>
                <a:uFillTx/>
                <a:latin typeface="Open Sans Semibold"/>
                <a:ea typeface="Microsoft YaHei"/>
              </a:rPr>
              <a:t>древесины</a:t>
            </a:r>
            <a:endParaRPr lang="ru-RU" sz="1200" b="0" u="none" strike="noStrike">
              <a:solidFill>
                <a:srgbClr val="000000"/>
              </a:solidFill>
              <a:effectLst/>
              <a:uFillTx/>
              <a:latin typeface="Arial"/>
            </a:endParaRPr>
          </a:p>
        </p:txBody>
      </p:sp>
      <p:pic>
        <p:nvPicPr>
          <p:cNvPr id="416" name="Picture 11"/>
          <p:cNvPicPr/>
          <p:nvPr/>
        </p:nvPicPr>
        <p:blipFill>
          <a:blip r:embed="rId6"/>
          <a:stretch/>
        </p:blipFill>
        <p:spPr>
          <a:xfrm>
            <a:off x="2041560" y="3673440"/>
            <a:ext cx="986040" cy="986040"/>
          </a:xfrm>
          <a:prstGeom prst="rect">
            <a:avLst/>
          </a:prstGeom>
          <a:noFill/>
          <a:ln w="9360">
            <a:noFill/>
          </a:ln>
        </p:spPr>
      </p:pic>
      <p:pic>
        <p:nvPicPr>
          <p:cNvPr id="417" name="Picture 12"/>
          <p:cNvPicPr/>
          <p:nvPr/>
        </p:nvPicPr>
        <p:blipFill>
          <a:blip r:embed="rId7"/>
          <a:stretch/>
        </p:blipFill>
        <p:spPr>
          <a:xfrm>
            <a:off x="915840" y="5097600"/>
            <a:ext cx="972000" cy="972000"/>
          </a:xfrm>
          <a:prstGeom prst="rect">
            <a:avLst/>
          </a:prstGeom>
          <a:noFill/>
          <a:ln w="9360">
            <a:noFill/>
          </a:ln>
        </p:spPr>
      </p:pic>
      <p:pic>
        <p:nvPicPr>
          <p:cNvPr id="418" name="Picture 13"/>
          <p:cNvPicPr/>
          <p:nvPr/>
        </p:nvPicPr>
        <p:blipFill>
          <a:blip r:embed="rId8"/>
          <a:stretch/>
        </p:blipFill>
        <p:spPr>
          <a:xfrm>
            <a:off x="476280" y="3673440"/>
            <a:ext cx="968760" cy="966960"/>
          </a:xfrm>
          <a:prstGeom prst="rect">
            <a:avLst/>
          </a:prstGeom>
          <a:noFill/>
          <a:ln w="9360">
            <a:noFill/>
          </a:ln>
        </p:spPr>
      </p:pic>
      <p:pic>
        <p:nvPicPr>
          <p:cNvPr id="419" name="Picture 14"/>
          <p:cNvPicPr/>
          <p:nvPr/>
        </p:nvPicPr>
        <p:blipFill>
          <a:blip r:embed="rId9"/>
          <a:stretch/>
        </p:blipFill>
        <p:spPr>
          <a:xfrm>
            <a:off x="2446200" y="5113440"/>
            <a:ext cx="986040" cy="986040"/>
          </a:xfrm>
          <a:prstGeom prst="rect">
            <a:avLst/>
          </a:prstGeom>
          <a:noFill/>
          <a:ln w="9360">
            <a:noFill/>
          </a:ln>
        </p:spPr>
      </p:pic>
      <p:pic>
        <p:nvPicPr>
          <p:cNvPr id="420" name="Picture 15"/>
          <p:cNvPicPr/>
          <p:nvPr/>
        </p:nvPicPr>
        <p:blipFill>
          <a:blip r:embed="rId10"/>
          <a:stretch/>
        </p:blipFill>
        <p:spPr>
          <a:xfrm>
            <a:off x="868320" y="5048280"/>
            <a:ext cx="1052640" cy="1052640"/>
          </a:xfrm>
          <a:prstGeom prst="rect">
            <a:avLst/>
          </a:prstGeom>
          <a:noFill/>
          <a:ln w="9360">
            <a:noFill/>
          </a:ln>
        </p:spPr>
      </p:pic>
      <p:pic>
        <p:nvPicPr>
          <p:cNvPr id="421" name="Picture 16"/>
          <p:cNvPicPr/>
          <p:nvPr/>
        </p:nvPicPr>
        <p:blipFill>
          <a:blip r:embed="rId11"/>
          <a:stretch/>
        </p:blipFill>
        <p:spPr>
          <a:xfrm>
            <a:off x="3851280" y="5208480"/>
            <a:ext cx="1054440" cy="1054440"/>
          </a:xfrm>
          <a:prstGeom prst="rect">
            <a:avLst/>
          </a:prstGeom>
          <a:noFill/>
          <a:ln w="0">
            <a:noFill/>
          </a:ln>
        </p:spPr>
      </p:pic>
      <p:pic>
        <p:nvPicPr>
          <p:cNvPr id="422" name="Picture 17"/>
          <p:cNvPicPr/>
          <p:nvPr/>
        </p:nvPicPr>
        <p:blipFill>
          <a:blip r:embed="rId12"/>
          <a:stretch/>
        </p:blipFill>
        <p:spPr>
          <a:xfrm>
            <a:off x="476280" y="3624120"/>
            <a:ext cx="1055880" cy="1055880"/>
          </a:xfrm>
          <a:prstGeom prst="rect">
            <a:avLst/>
          </a:prstGeom>
          <a:noFill/>
          <a:ln w="9360">
            <a:noFill/>
          </a:ln>
        </p:spPr>
      </p:pic>
      <p:pic>
        <p:nvPicPr>
          <p:cNvPr id="423" name="Picture 18"/>
          <p:cNvPicPr/>
          <p:nvPr/>
        </p:nvPicPr>
        <p:blipFill>
          <a:blip r:embed="rId13"/>
          <a:stretch/>
        </p:blipFill>
        <p:spPr>
          <a:xfrm>
            <a:off x="1973160" y="3638520"/>
            <a:ext cx="1054440" cy="1054440"/>
          </a:xfrm>
          <a:prstGeom prst="rect">
            <a:avLst/>
          </a:prstGeom>
          <a:noFill/>
          <a:ln w="9360">
            <a:noFill/>
          </a:ln>
        </p:spPr>
      </p:pic>
      <p:pic>
        <p:nvPicPr>
          <p:cNvPr id="424" name="Picture 19"/>
          <p:cNvPicPr/>
          <p:nvPr/>
        </p:nvPicPr>
        <p:blipFill>
          <a:blip r:embed="rId14"/>
          <a:stretch/>
        </p:blipFill>
        <p:spPr>
          <a:xfrm>
            <a:off x="2409840" y="5097600"/>
            <a:ext cx="1063800" cy="1063800"/>
          </a:xfrm>
          <a:prstGeom prst="rect">
            <a:avLst/>
          </a:prstGeom>
          <a:noFill/>
          <a:ln w="9360">
            <a:noFill/>
          </a:ln>
        </p:spPr>
      </p:pic>
      <p:pic>
        <p:nvPicPr>
          <p:cNvPr id="425" name="Picture 20"/>
          <p:cNvPicPr/>
          <p:nvPr/>
        </p:nvPicPr>
        <p:blipFill>
          <a:blip r:embed="rId15"/>
          <a:stretch/>
        </p:blipFill>
        <p:spPr>
          <a:xfrm>
            <a:off x="1436760" y="2138400"/>
            <a:ext cx="835200" cy="848160"/>
          </a:xfrm>
          <a:prstGeom prst="rect">
            <a:avLst/>
          </a:prstGeom>
          <a:noFill/>
          <a:ln w="9360">
            <a:noFill/>
          </a:ln>
        </p:spPr>
      </p:pic>
      <p:sp>
        <p:nvSpPr>
          <p:cNvPr id="426" name="CustomShape 8"/>
          <p:cNvSpPr/>
          <p:nvPr/>
        </p:nvSpPr>
        <p:spPr>
          <a:xfrm>
            <a:off x="422280" y="1258920"/>
            <a:ext cx="2497320" cy="8146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ru-RU" sz="1800" b="0" u="none" strike="noStrike">
              <a:solidFill>
                <a:srgbClr val="000000"/>
              </a:solidFill>
              <a:effectLst/>
              <a:uFillTx/>
              <a:latin typeface="Arial"/>
            </a:endParaRPr>
          </a:p>
        </p:txBody>
      </p:sp>
      <p:sp>
        <p:nvSpPr>
          <p:cNvPr id="427" name="CustomShape 9"/>
          <p:cNvSpPr/>
          <p:nvPr/>
        </p:nvSpPr>
        <p:spPr>
          <a:xfrm>
            <a:off x="1405080" y="2338560"/>
            <a:ext cx="887760" cy="4510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2400" b="0" u="none" strike="noStrike">
                <a:solidFill>
                  <a:srgbClr val="0085B8"/>
                </a:solidFill>
                <a:effectLst/>
                <a:uFillTx/>
                <a:latin typeface="Open Sans Semibold"/>
                <a:ea typeface="Microsoft YaHei"/>
              </a:rPr>
              <a:t>320</a:t>
            </a:r>
            <a:endParaRPr lang="ru-RU" sz="2400" b="0" u="none" strike="noStrike">
              <a:solidFill>
                <a:srgbClr val="000000"/>
              </a:solidFill>
              <a:effectLst/>
              <a:uFillTx/>
              <a:latin typeface="Arial"/>
            </a:endParaRPr>
          </a:p>
        </p:txBody>
      </p:sp>
      <p:pic>
        <p:nvPicPr>
          <p:cNvPr id="428" name="Picture 24"/>
          <p:cNvPicPr/>
          <p:nvPr/>
        </p:nvPicPr>
        <p:blipFill>
          <a:blip r:embed="rId16"/>
          <a:stretch/>
        </p:blipFill>
        <p:spPr>
          <a:xfrm>
            <a:off x="577800" y="2255760"/>
            <a:ext cx="644760" cy="616320"/>
          </a:xfrm>
          <a:prstGeom prst="rect">
            <a:avLst/>
          </a:prstGeom>
          <a:noFill/>
          <a:ln w="9360">
            <a:noFill/>
          </a:ln>
        </p:spPr>
      </p:pic>
      <p:sp>
        <p:nvSpPr>
          <p:cNvPr id="429" name="CustomShape 10"/>
          <p:cNvSpPr/>
          <p:nvPr/>
        </p:nvSpPr>
        <p:spPr>
          <a:xfrm>
            <a:off x="3008160" y="1258920"/>
            <a:ext cx="4546800" cy="8146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ru-RU" sz="1800" b="0" u="none" strike="noStrike">
              <a:solidFill>
                <a:srgbClr val="000000"/>
              </a:solidFill>
              <a:effectLst/>
              <a:uFillTx/>
              <a:latin typeface="Arial"/>
            </a:endParaRPr>
          </a:p>
        </p:txBody>
      </p:sp>
      <p:sp>
        <p:nvSpPr>
          <p:cNvPr id="430" name="CustomShape 11"/>
          <p:cNvSpPr/>
          <p:nvPr/>
        </p:nvSpPr>
        <p:spPr>
          <a:xfrm>
            <a:off x="5483160" y="6218280"/>
            <a:ext cx="744840" cy="44964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algn="ctr" defTabSz="914400">
              <a:lnSpc>
                <a:spcPct val="100000"/>
              </a:lnSpc>
            </a:pPr>
            <a:r>
              <a:rPr lang="ru-RU" sz="1200" b="0" u="none" strike="noStrike">
                <a:solidFill>
                  <a:srgbClr val="007FAC"/>
                </a:solidFill>
                <a:effectLst/>
                <a:uFillTx/>
                <a:latin typeface="Open Sans Semibold"/>
                <a:ea typeface="Microsoft YaHei"/>
              </a:rPr>
              <a:t>Прочие</a:t>
            </a:r>
            <a:endParaRPr lang="ru-RU" sz="1200" b="0" u="none" strike="noStrike">
              <a:solidFill>
                <a:srgbClr val="000000"/>
              </a:solidFill>
              <a:effectLst/>
              <a:uFillTx/>
              <a:latin typeface="Arial"/>
            </a:endParaRPr>
          </a:p>
          <a:p>
            <a:pPr algn="ctr" defTabSz="914400">
              <a:lnSpc>
                <a:spcPct val="100000"/>
              </a:lnSpc>
            </a:pPr>
            <a:r>
              <a:rPr lang="ru-RU" sz="1200" b="0" u="none" strike="noStrike">
                <a:solidFill>
                  <a:srgbClr val="007FAC"/>
                </a:solidFill>
                <a:effectLst/>
                <a:uFillTx/>
                <a:latin typeface="Open Sans Semibold"/>
                <a:ea typeface="Microsoft YaHei"/>
              </a:rPr>
              <a:t>виды</a:t>
            </a:r>
            <a:endParaRPr lang="ru-RU" sz="1200" b="0" u="none" strike="noStrike">
              <a:solidFill>
                <a:srgbClr val="000000"/>
              </a:solidFill>
              <a:effectLst/>
              <a:uFillTx/>
              <a:latin typeface="Arial"/>
            </a:endParaRPr>
          </a:p>
        </p:txBody>
      </p:sp>
      <p:pic>
        <p:nvPicPr>
          <p:cNvPr id="431" name="Picture 28"/>
          <p:cNvPicPr/>
          <p:nvPr/>
        </p:nvPicPr>
        <p:blipFill>
          <a:blip r:embed="rId17"/>
          <a:stretch/>
        </p:blipFill>
        <p:spPr>
          <a:xfrm>
            <a:off x="5351400" y="5205240"/>
            <a:ext cx="986040" cy="986040"/>
          </a:xfrm>
          <a:prstGeom prst="rect">
            <a:avLst/>
          </a:prstGeom>
          <a:noFill/>
          <a:ln w="9360">
            <a:noFill/>
          </a:ln>
        </p:spPr>
      </p:pic>
      <p:sp>
        <p:nvSpPr>
          <p:cNvPr id="432" name="CustomShape 12"/>
          <p:cNvSpPr/>
          <p:nvPr/>
        </p:nvSpPr>
        <p:spPr>
          <a:xfrm>
            <a:off x="636480" y="3838680"/>
            <a:ext cx="981360" cy="861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r>
              <a:rPr lang="ru-RU" sz="3600" b="0" u="none" strike="noStrike">
                <a:solidFill>
                  <a:srgbClr val="FFFFFF"/>
                </a:solidFill>
                <a:effectLst/>
                <a:uFillTx/>
                <a:latin typeface="Open Sans Semibold"/>
                <a:ea typeface="Microsoft YaHei"/>
              </a:rPr>
              <a:t>14</a:t>
            </a:r>
            <a:endParaRPr lang="ru-RU" sz="3600" b="0" u="none" strike="noStrike">
              <a:solidFill>
                <a:srgbClr val="000000"/>
              </a:solidFill>
              <a:effectLst/>
              <a:uFillTx/>
              <a:latin typeface="Arial"/>
            </a:endParaRPr>
          </a:p>
        </p:txBody>
      </p:sp>
      <p:sp>
        <p:nvSpPr>
          <p:cNvPr id="433" name="CustomShape 13"/>
          <p:cNvSpPr/>
          <p:nvPr/>
        </p:nvSpPr>
        <p:spPr>
          <a:xfrm>
            <a:off x="2341440" y="3838680"/>
            <a:ext cx="864360" cy="6336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r>
              <a:rPr lang="ru-RU" sz="3600" b="0" u="none" strike="noStrike">
                <a:solidFill>
                  <a:srgbClr val="FFFFFF"/>
                </a:solidFill>
                <a:effectLst/>
                <a:uFillTx/>
                <a:latin typeface="Open Sans Semibold"/>
                <a:ea typeface="Microsoft YaHei"/>
              </a:rPr>
              <a:t>23</a:t>
            </a:r>
            <a:endParaRPr lang="ru-RU" sz="3600" b="0" u="none" strike="noStrike">
              <a:solidFill>
                <a:srgbClr val="000000"/>
              </a:solidFill>
              <a:effectLst/>
              <a:uFillTx/>
              <a:latin typeface="Arial"/>
            </a:endParaRPr>
          </a:p>
        </p:txBody>
      </p:sp>
      <p:sp>
        <p:nvSpPr>
          <p:cNvPr id="434" name="CustomShape 14"/>
          <p:cNvSpPr/>
          <p:nvPr/>
        </p:nvSpPr>
        <p:spPr>
          <a:xfrm>
            <a:off x="879480" y="5251320"/>
            <a:ext cx="1278360" cy="6336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r>
              <a:rPr lang="ru-RU" sz="3600" b="0" u="none" strike="noStrike">
                <a:solidFill>
                  <a:srgbClr val="0070C0"/>
                </a:solidFill>
                <a:effectLst/>
                <a:uFillTx/>
                <a:latin typeface="Open Sans Semibold"/>
                <a:ea typeface="Microsoft YaHei"/>
              </a:rPr>
              <a:t>180</a:t>
            </a:r>
            <a:endParaRPr lang="ru-RU" sz="3600" b="0" u="none" strike="noStrike">
              <a:solidFill>
                <a:srgbClr val="000000"/>
              </a:solidFill>
              <a:effectLst/>
              <a:uFillTx/>
              <a:latin typeface="Arial"/>
            </a:endParaRPr>
          </a:p>
        </p:txBody>
      </p:sp>
      <p:sp>
        <p:nvSpPr>
          <p:cNvPr id="435" name="CustomShape 15"/>
          <p:cNvSpPr/>
          <p:nvPr/>
        </p:nvSpPr>
        <p:spPr>
          <a:xfrm>
            <a:off x="2558880" y="5308560"/>
            <a:ext cx="800280" cy="6336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r>
              <a:rPr lang="ru-RU" sz="3600" b="0" u="none" strike="noStrike">
                <a:solidFill>
                  <a:srgbClr val="FFFFFF"/>
                </a:solidFill>
                <a:effectLst/>
                <a:uFillTx/>
                <a:latin typeface="Open Sans Semibold"/>
                <a:ea typeface="Microsoft YaHei"/>
              </a:rPr>
              <a:t>19</a:t>
            </a:r>
            <a:endParaRPr lang="ru-RU" sz="3600" b="0" u="none" strike="noStrike">
              <a:solidFill>
                <a:srgbClr val="000000"/>
              </a:solidFill>
              <a:effectLst/>
              <a:uFillTx/>
              <a:latin typeface="Arial"/>
            </a:endParaRPr>
          </a:p>
        </p:txBody>
      </p:sp>
      <p:sp>
        <p:nvSpPr>
          <p:cNvPr id="436" name="CustomShape 16"/>
          <p:cNvSpPr/>
          <p:nvPr/>
        </p:nvSpPr>
        <p:spPr>
          <a:xfrm>
            <a:off x="4035600" y="5411880"/>
            <a:ext cx="438480" cy="63360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3600" b="0" u="none" strike="noStrike">
                <a:solidFill>
                  <a:srgbClr val="FFFFFF"/>
                </a:solidFill>
                <a:effectLst/>
                <a:uFillTx/>
                <a:latin typeface="Open Sans Semibold"/>
                <a:ea typeface="Microsoft YaHei"/>
              </a:rPr>
              <a:t>9</a:t>
            </a:r>
            <a:endParaRPr lang="ru-RU" sz="3600" b="0" u="none" strike="noStrike">
              <a:solidFill>
                <a:srgbClr val="000000"/>
              </a:solidFill>
              <a:effectLst/>
              <a:uFillTx/>
              <a:latin typeface="Arial"/>
            </a:endParaRPr>
          </a:p>
        </p:txBody>
      </p:sp>
      <p:sp>
        <p:nvSpPr>
          <p:cNvPr id="437" name="CustomShape 18"/>
          <p:cNvSpPr/>
          <p:nvPr/>
        </p:nvSpPr>
        <p:spPr>
          <a:xfrm>
            <a:off x="838080" y="155520"/>
            <a:ext cx="1141560" cy="75420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1100" b="0" u="none" strike="noStrike">
                <a:solidFill>
                  <a:srgbClr val="002060"/>
                </a:solidFill>
                <a:effectLst/>
                <a:uFillTx/>
                <a:latin typeface="Open Sans"/>
                <a:ea typeface="Microsoft YaHei"/>
              </a:rPr>
              <a:t>Демидовский </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2060"/>
                </a:solidFill>
                <a:effectLst/>
                <a:uFillTx/>
                <a:latin typeface="Open Sans"/>
                <a:ea typeface="Microsoft YaHei"/>
              </a:rPr>
              <a:t>муниципальный </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2060"/>
                </a:solidFill>
                <a:effectLst/>
                <a:uFillTx/>
                <a:latin typeface="Open Sans"/>
                <a:ea typeface="Microsoft YaHei"/>
              </a:rPr>
              <a:t>округ Смоленской</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2060"/>
                </a:solidFill>
                <a:effectLst/>
                <a:uFillTx/>
                <a:latin typeface="Open Sans"/>
                <a:ea typeface="Microsoft YaHei"/>
              </a:rPr>
              <a:t>области</a:t>
            </a:r>
            <a:endParaRPr lang="ru-RU" sz="1100" b="0" u="none" strike="noStrike">
              <a:solidFill>
                <a:srgbClr val="000000"/>
              </a:solidFill>
              <a:effectLst/>
              <a:uFillTx/>
              <a:latin typeface="Arial"/>
            </a:endParaRPr>
          </a:p>
        </p:txBody>
      </p:sp>
      <p:pic>
        <p:nvPicPr>
          <p:cNvPr id="438" name="Picture 38"/>
          <p:cNvPicPr/>
          <p:nvPr/>
        </p:nvPicPr>
        <p:blipFill>
          <a:blip r:embed="rId18"/>
          <a:stretch/>
        </p:blipFill>
        <p:spPr>
          <a:xfrm>
            <a:off x="233280" y="46080"/>
            <a:ext cx="498600" cy="857520"/>
          </a:xfrm>
          <a:prstGeom prst="rect">
            <a:avLst/>
          </a:prstGeom>
          <a:noFill/>
          <a:ln w="9360">
            <a:noFill/>
          </a:ln>
        </p:spPr>
      </p:pic>
      <p:sp>
        <p:nvSpPr>
          <p:cNvPr id="439" name="CustomShape 19"/>
          <p:cNvSpPr/>
          <p:nvPr/>
        </p:nvSpPr>
        <p:spPr>
          <a:xfrm>
            <a:off x="-333360" y="3262320"/>
            <a:ext cx="3154680" cy="3099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ru-RU" sz="1800" b="0" u="none" strike="noStrike">
              <a:solidFill>
                <a:srgbClr val="000000"/>
              </a:solidFill>
              <a:effectLst/>
              <a:uFillTx/>
              <a:latin typeface="Arial"/>
            </a:endParaRPr>
          </a:p>
        </p:txBody>
      </p:sp>
      <p:sp>
        <p:nvSpPr>
          <p:cNvPr id="440" name="CustomShape 20"/>
          <p:cNvSpPr/>
          <p:nvPr/>
        </p:nvSpPr>
        <p:spPr>
          <a:xfrm>
            <a:off x="1004760" y="2948040"/>
            <a:ext cx="2603880" cy="2700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200" b="0" u="none" strike="noStrike">
                <a:solidFill>
                  <a:srgbClr val="00B050"/>
                </a:solidFill>
                <a:effectLst/>
                <a:uFillTx/>
                <a:latin typeface="Open Sans"/>
                <a:ea typeface="Microsoft YaHei"/>
              </a:rPr>
              <a:t>104,2 % к уровню 2025 года</a:t>
            </a:r>
            <a:endParaRPr lang="ru-RU" sz="1200" b="0" u="none" strike="noStrike">
              <a:solidFill>
                <a:srgbClr val="000000"/>
              </a:solidFill>
              <a:effectLst/>
              <a:uFillTx/>
              <a:latin typeface="Arial"/>
            </a:endParaRPr>
          </a:p>
        </p:txBody>
      </p:sp>
      <p:sp>
        <p:nvSpPr>
          <p:cNvPr id="441" name="CustomShape 21"/>
          <p:cNvSpPr/>
          <p:nvPr/>
        </p:nvSpPr>
        <p:spPr>
          <a:xfrm>
            <a:off x="206280" y="1171440"/>
            <a:ext cx="3053160" cy="8179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600" b="1" u="none" strike="noStrike">
                <a:solidFill>
                  <a:srgbClr val="007FAC"/>
                </a:solidFill>
                <a:effectLst/>
                <a:uFillTx/>
                <a:latin typeface="Open Sans Semibold"/>
                <a:ea typeface="Microsoft YaHei"/>
              </a:rPr>
              <a:t>Число субъектов </a:t>
            </a:r>
            <a:endParaRPr lang="ru-RU" sz="1600" b="0" u="none" strike="noStrike">
              <a:solidFill>
                <a:srgbClr val="000000"/>
              </a:solidFill>
              <a:effectLst/>
              <a:uFillTx/>
              <a:latin typeface="Arial"/>
            </a:endParaRPr>
          </a:p>
          <a:p>
            <a:pPr algn="ctr" defTabSz="914400">
              <a:lnSpc>
                <a:spcPct val="100000"/>
              </a:lnSpc>
            </a:pPr>
            <a:r>
              <a:rPr lang="ru-RU" sz="1600" b="1" u="none" strike="noStrike">
                <a:solidFill>
                  <a:srgbClr val="007FAC"/>
                </a:solidFill>
                <a:effectLst/>
                <a:uFillTx/>
                <a:latin typeface="Open Sans Semibold"/>
                <a:ea typeface="Microsoft YaHei"/>
              </a:rPr>
              <a:t>малого и среднего </a:t>
            </a:r>
            <a:endParaRPr lang="ru-RU" sz="1600" b="0" u="none" strike="noStrike">
              <a:solidFill>
                <a:srgbClr val="000000"/>
              </a:solidFill>
              <a:effectLst/>
              <a:uFillTx/>
              <a:latin typeface="Arial"/>
            </a:endParaRPr>
          </a:p>
          <a:p>
            <a:pPr algn="ctr" defTabSz="914400">
              <a:lnSpc>
                <a:spcPct val="100000"/>
              </a:lnSpc>
            </a:pPr>
            <a:r>
              <a:rPr lang="ru-RU" sz="1600" b="1" u="none" strike="noStrike">
                <a:solidFill>
                  <a:srgbClr val="007FAC"/>
                </a:solidFill>
                <a:effectLst/>
                <a:uFillTx/>
                <a:latin typeface="Open Sans Semibold"/>
                <a:ea typeface="Microsoft YaHei"/>
              </a:rPr>
              <a:t>предпринимательства</a:t>
            </a:r>
            <a:endParaRPr lang="ru-RU" sz="1600" b="0" u="none" strike="noStrike">
              <a:solidFill>
                <a:srgbClr val="000000"/>
              </a:solidFill>
              <a:effectLst/>
              <a:uFillTx/>
              <a:latin typeface="Arial"/>
            </a:endParaRPr>
          </a:p>
        </p:txBody>
      </p:sp>
      <p:pic>
        <p:nvPicPr>
          <p:cNvPr id="442" name="Рисунок 47"/>
          <p:cNvPicPr/>
          <p:nvPr/>
        </p:nvPicPr>
        <p:blipFill>
          <a:blip r:embed="rId3">
            <a:lum bright="70000" contrast="-70000"/>
          </a:blip>
          <a:stretch/>
        </p:blipFill>
        <p:spPr>
          <a:xfrm>
            <a:off x="3452760" y="1136520"/>
            <a:ext cx="3905640" cy="925920"/>
          </a:xfrm>
          <a:prstGeom prst="rect">
            <a:avLst/>
          </a:prstGeom>
          <a:noFill/>
          <a:ln w="9360">
            <a:noFill/>
          </a:ln>
        </p:spPr>
      </p:pic>
      <p:sp>
        <p:nvSpPr>
          <p:cNvPr id="443" name="CustomShape 22"/>
          <p:cNvSpPr/>
          <p:nvPr/>
        </p:nvSpPr>
        <p:spPr>
          <a:xfrm>
            <a:off x="3481560" y="1176480"/>
            <a:ext cx="3854880" cy="8179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600" b="1" u="none" strike="noStrike">
                <a:solidFill>
                  <a:srgbClr val="007FAC"/>
                </a:solidFill>
                <a:effectLst/>
                <a:uFillTx/>
                <a:latin typeface="Open Sans Semibold"/>
                <a:ea typeface="Microsoft YaHei"/>
              </a:rPr>
              <a:t>Структура субъектов малого и среднего предпринимательства по сферам деятельности, %</a:t>
            </a:r>
            <a:endParaRPr lang="ru-RU" sz="1600" b="0" u="none" strike="noStrike">
              <a:solidFill>
                <a:srgbClr val="000000"/>
              </a:solidFill>
              <a:effectLst/>
              <a:uFillTx/>
              <a:latin typeface="Arial"/>
            </a:endParaRPr>
          </a:p>
        </p:txBody>
      </p:sp>
      <p:pic>
        <p:nvPicPr>
          <p:cNvPr id="444" name="Рисунок 53"/>
          <p:cNvPicPr/>
          <p:nvPr/>
        </p:nvPicPr>
        <p:blipFill>
          <a:blip r:embed="rId19">
            <a:lum bright="70000" contrast="-70000"/>
          </a:blip>
          <a:stretch/>
        </p:blipFill>
        <p:spPr>
          <a:xfrm>
            <a:off x="144360" y="3265200"/>
            <a:ext cx="2454480" cy="282960"/>
          </a:xfrm>
          <a:prstGeom prst="rect">
            <a:avLst/>
          </a:prstGeom>
          <a:noFill/>
          <a:ln w="9360">
            <a:noFill/>
          </a:ln>
        </p:spPr>
      </p:pic>
      <p:sp>
        <p:nvSpPr>
          <p:cNvPr id="445" name="CustomShape 23"/>
          <p:cNvSpPr/>
          <p:nvPr/>
        </p:nvSpPr>
        <p:spPr>
          <a:xfrm>
            <a:off x="102240" y="3242160"/>
            <a:ext cx="2602080" cy="2685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400" b="0" u="none" strike="noStrike">
                <a:solidFill>
                  <a:srgbClr val="245776"/>
                </a:solidFill>
                <a:effectLst/>
                <a:uFillTx/>
                <a:latin typeface="Open Sans"/>
                <a:ea typeface="Microsoft YaHei"/>
              </a:rPr>
              <a:t>По видам деятельности:</a:t>
            </a:r>
            <a:endParaRPr lang="ru-RU" sz="1400" b="0" u="none" strike="noStrike">
              <a:solidFill>
                <a:srgbClr val="000000"/>
              </a:solidFill>
              <a:effectLst/>
              <a:uFillTx/>
              <a:latin typeface="Arial"/>
            </a:endParaRPr>
          </a:p>
        </p:txBody>
      </p:sp>
      <p:pic>
        <p:nvPicPr>
          <p:cNvPr id="446" name="Picture 29"/>
          <p:cNvPicPr/>
          <p:nvPr/>
        </p:nvPicPr>
        <p:blipFill>
          <a:blip r:embed="rId20"/>
          <a:stretch/>
        </p:blipFill>
        <p:spPr>
          <a:xfrm>
            <a:off x="5294520" y="5151600"/>
            <a:ext cx="1054440" cy="1054440"/>
          </a:xfrm>
          <a:prstGeom prst="rect">
            <a:avLst/>
          </a:prstGeom>
          <a:noFill/>
          <a:ln w="9360">
            <a:noFill/>
          </a:ln>
        </p:spPr>
      </p:pic>
      <p:graphicFrame>
        <p:nvGraphicFramePr>
          <p:cNvPr id="447" name="Диаграмма 44"/>
          <p:cNvGraphicFramePr/>
          <p:nvPr/>
        </p:nvGraphicFramePr>
        <p:xfrm>
          <a:off x="3600000" y="2062440"/>
          <a:ext cx="3381840" cy="3237840"/>
        </p:xfrm>
        <a:graphic>
          <a:graphicData uri="http://schemas.openxmlformats.org/drawingml/2006/chart">
            <c:chart xmlns:c="http://schemas.openxmlformats.org/drawingml/2006/chart" xmlns:r="http://schemas.openxmlformats.org/officeDocument/2006/relationships" r:id="rId21"/>
          </a:graphicData>
        </a:graphic>
      </p:graphicFrame>
      <p:sp>
        <p:nvSpPr>
          <p:cNvPr id="448" name="CustomShape 17"/>
          <p:cNvSpPr/>
          <p:nvPr/>
        </p:nvSpPr>
        <p:spPr>
          <a:xfrm>
            <a:off x="5351400" y="5389560"/>
            <a:ext cx="995760" cy="6336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ru-RU" sz="3600" b="0" u="none" strike="noStrike">
              <a:solidFill>
                <a:srgbClr val="000000"/>
              </a:solidFill>
              <a:effectLst/>
              <a:uFillTx/>
              <a:latin typeface="Arial"/>
            </a:endParaRPr>
          </a:p>
        </p:txBody>
      </p:sp>
      <p:sp>
        <p:nvSpPr>
          <p:cNvPr id="449" name="Прямоугольник 45"/>
          <p:cNvSpPr/>
          <p:nvPr/>
        </p:nvSpPr>
        <p:spPr>
          <a:xfrm>
            <a:off x="5220000" y="5389560"/>
            <a:ext cx="1257840" cy="9126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ru-RU" sz="3600" b="0" u="none" strike="noStrike">
                <a:solidFill>
                  <a:schemeClr val="dk2">
                    <a:lumMod val="60000"/>
                    <a:lumOff val="40000"/>
                  </a:schemeClr>
                </a:solidFill>
                <a:effectLst/>
                <a:uFillTx/>
                <a:latin typeface="Open Sans Semibold"/>
                <a:ea typeface="Microsoft YaHei"/>
              </a:rPr>
              <a:t> 75</a:t>
            </a:r>
            <a:endParaRPr lang="ru-RU" sz="3600" b="0" u="none" strike="noStrike">
              <a:solidFill>
                <a:srgbClr val="000000"/>
              </a:solidFill>
              <a:effectLst/>
              <a:uFillTx/>
              <a:latin typeface="Arial"/>
            </a:endParaRPr>
          </a:p>
          <a:p>
            <a:pPr defTabSz="914400">
              <a:lnSpc>
                <a:spcPct val="100000"/>
              </a:lnSpc>
            </a:pPr>
            <a:endParaRPr lang="ru-RU" sz="1800" b="0" u="none" strike="noStrike">
              <a:solidFill>
                <a:srgbClr val="000000"/>
              </a:solidFill>
              <a:effectLst/>
              <a:uFillTx/>
              <a:latin typeface="Arial"/>
            </a:endParaRPr>
          </a:p>
        </p:txBody>
      </p:sp>
      <p:sp>
        <p:nvSpPr>
          <p:cNvPr id="450" name="Прямоугольник 46"/>
          <p:cNvSpPr/>
          <p:nvPr/>
        </p:nvSpPr>
        <p:spPr>
          <a:xfrm>
            <a:off x="765000" y="6977520"/>
            <a:ext cx="1655280" cy="157320"/>
          </a:xfrm>
          <a:prstGeom prst="rect">
            <a:avLst/>
          </a:prstGeom>
          <a:solidFill>
            <a:schemeClr val="bg1"/>
          </a:solidFill>
          <a:ln>
            <a:solidFill>
              <a:srgbClr val="FFFFFF"/>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defTabSz="914400">
              <a:lnSpc>
                <a:spcPct val="100000"/>
              </a:lnSpc>
            </a:pPr>
            <a:r>
              <a:rPr lang="ru-RU" sz="1200" b="0" u="none" strike="noStrike">
                <a:solidFill>
                  <a:srgbClr val="485A61"/>
                </a:solidFill>
                <a:effectLst/>
                <a:uFillTx/>
                <a:latin typeface="Arial"/>
                <a:ea typeface="DejaVu Sans"/>
              </a:rPr>
              <a:t>Министерство</a:t>
            </a:r>
            <a:endParaRPr lang="ru-RU" sz="1200" b="0" u="none" strike="noStrike">
              <a:solidFill>
                <a:srgbClr val="000000"/>
              </a:solidFill>
              <a:effectLst/>
              <a:uFillTx/>
              <a:latin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 name="TextBox 2"/>
          <p:cNvSpPr/>
          <p:nvPr/>
        </p:nvSpPr>
        <p:spPr>
          <a:xfrm>
            <a:off x="1752480" y="230040"/>
            <a:ext cx="6114240" cy="867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ru-RU" sz="1700" b="0" u="none" strike="noStrike">
                <a:solidFill>
                  <a:schemeClr val="lt1"/>
                </a:solidFill>
                <a:effectLst/>
                <a:uFillTx/>
                <a:latin typeface="Open Sans Semibold"/>
                <a:ea typeface="DejaVu Sans"/>
              </a:rPr>
              <a:t>Государственная поддержка субъектов малого и </a:t>
            </a:r>
            <a:endParaRPr lang="ru-RU" sz="1700" b="0" u="none" strike="noStrike">
              <a:solidFill>
                <a:srgbClr val="000000"/>
              </a:solidFill>
              <a:effectLst/>
              <a:uFillTx/>
              <a:latin typeface="Arial"/>
            </a:endParaRPr>
          </a:p>
          <a:p>
            <a:pPr algn="ctr" defTabSz="914400">
              <a:lnSpc>
                <a:spcPct val="100000"/>
              </a:lnSpc>
            </a:pPr>
            <a:r>
              <a:rPr lang="ru-RU" sz="1700" b="0" u="none" strike="noStrike">
                <a:solidFill>
                  <a:schemeClr val="lt1"/>
                </a:solidFill>
                <a:effectLst/>
                <a:uFillTx/>
                <a:latin typeface="Open Sans Semibold"/>
                <a:ea typeface="DejaVu Sans"/>
              </a:rPr>
              <a:t>среднего бизнеса Смоленской области</a:t>
            </a:r>
            <a:endParaRPr lang="ru-RU" sz="1700" b="0" u="none" strike="noStrike">
              <a:solidFill>
                <a:srgbClr val="000000"/>
              </a:solidFill>
              <a:effectLst/>
              <a:uFillTx/>
              <a:latin typeface="Arial"/>
            </a:endParaRPr>
          </a:p>
        </p:txBody>
      </p:sp>
      <p:sp>
        <p:nvSpPr>
          <p:cNvPr id="452" name="TextBox 30"/>
          <p:cNvSpPr/>
          <p:nvPr/>
        </p:nvSpPr>
        <p:spPr>
          <a:xfrm>
            <a:off x="7112160" y="7189920"/>
            <a:ext cx="416160" cy="36468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ru-RU" sz="1800" b="1" i="1" u="none" strike="noStrike">
                <a:solidFill>
                  <a:srgbClr val="339533"/>
                </a:solidFill>
                <a:effectLst/>
                <a:uFillTx/>
                <a:latin typeface="Open Sans Semibold"/>
                <a:ea typeface="DejaVu Sans"/>
              </a:rPr>
              <a:t>15</a:t>
            </a:r>
            <a:endParaRPr lang="ru-RU" sz="1800" b="0" u="none" strike="noStrike">
              <a:solidFill>
                <a:srgbClr val="000000"/>
              </a:solidFill>
              <a:effectLst/>
              <a:uFillTx/>
              <a:latin typeface="Arial"/>
            </a:endParaRPr>
          </a:p>
        </p:txBody>
      </p:sp>
      <p:sp>
        <p:nvSpPr>
          <p:cNvPr id="453" name="TextBox 26"/>
          <p:cNvSpPr/>
          <p:nvPr/>
        </p:nvSpPr>
        <p:spPr>
          <a:xfrm>
            <a:off x="890640" y="166680"/>
            <a:ext cx="1399680" cy="76140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ru-RU" sz="1100" b="0" u="none" strike="noStrike">
                <a:solidFill>
                  <a:srgbClr val="002060"/>
                </a:solidFill>
                <a:effectLst/>
                <a:uFillTx/>
                <a:latin typeface="Open Sans"/>
                <a:ea typeface="DejaVu Sans"/>
              </a:rPr>
              <a:t>Демидовский</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2060"/>
                </a:solidFill>
                <a:effectLst/>
                <a:uFillTx/>
                <a:latin typeface="Open Sans"/>
                <a:ea typeface="Microsoft YaHei"/>
              </a:rPr>
              <a:t>муниципальный </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2060"/>
                </a:solidFill>
                <a:effectLst/>
                <a:uFillTx/>
                <a:latin typeface="Open Sans"/>
                <a:ea typeface="Microsoft YaHei"/>
              </a:rPr>
              <a:t>округ </a:t>
            </a:r>
            <a:r>
              <a:rPr lang="ru-RU" sz="1100" b="0" u="none" strike="noStrike">
                <a:solidFill>
                  <a:srgbClr val="002060"/>
                </a:solidFill>
                <a:effectLst/>
                <a:uFillTx/>
                <a:latin typeface="Open Sans"/>
                <a:ea typeface="DejaVu Sans"/>
              </a:rPr>
              <a:t>Смоленской</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2060"/>
                </a:solidFill>
                <a:effectLst/>
                <a:uFillTx/>
                <a:latin typeface="Open Sans"/>
                <a:ea typeface="DejaVu Sans"/>
              </a:rPr>
              <a:t>области</a:t>
            </a:r>
            <a:endParaRPr lang="ru-RU" sz="1100" b="0" u="none" strike="noStrike">
              <a:solidFill>
                <a:srgbClr val="000000"/>
              </a:solidFill>
              <a:effectLst/>
              <a:uFillTx/>
              <a:latin typeface="Arial"/>
            </a:endParaRPr>
          </a:p>
        </p:txBody>
      </p:sp>
      <p:pic>
        <p:nvPicPr>
          <p:cNvPr id="454" name="Рисунок 36"/>
          <p:cNvPicPr/>
          <p:nvPr/>
        </p:nvPicPr>
        <p:blipFill>
          <a:blip r:embed="rId3"/>
          <a:stretch/>
        </p:blipFill>
        <p:spPr>
          <a:xfrm>
            <a:off x="2279520" y="156240"/>
            <a:ext cx="5277600" cy="765720"/>
          </a:xfrm>
          <a:prstGeom prst="rect">
            <a:avLst/>
          </a:prstGeom>
          <a:noFill/>
          <a:ln w="0">
            <a:noFill/>
          </a:ln>
        </p:spPr>
      </p:pic>
      <p:sp>
        <p:nvSpPr>
          <p:cNvPr id="455" name="TextBox 37"/>
          <p:cNvSpPr/>
          <p:nvPr/>
        </p:nvSpPr>
        <p:spPr>
          <a:xfrm>
            <a:off x="2351160" y="132480"/>
            <a:ext cx="4998240" cy="10645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ru-RU" sz="1600" b="0" u="none" strike="noStrike">
                <a:solidFill>
                  <a:schemeClr val="lt1"/>
                </a:solidFill>
                <a:effectLst/>
                <a:uFillTx/>
                <a:latin typeface="Open Sans Semibold"/>
                <a:ea typeface="Open Sans Semibold"/>
              </a:rPr>
              <a:t>Государственная поддержка субъектов малого и </a:t>
            </a:r>
            <a:endParaRPr lang="ru-RU" sz="1600" b="0" u="none" strike="noStrike">
              <a:solidFill>
                <a:srgbClr val="000000"/>
              </a:solidFill>
              <a:effectLst/>
              <a:uFillTx/>
              <a:latin typeface="Arial"/>
            </a:endParaRPr>
          </a:p>
          <a:p>
            <a:pPr algn="ctr" defTabSz="914400">
              <a:lnSpc>
                <a:spcPct val="100000"/>
              </a:lnSpc>
            </a:pPr>
            <a:r>
              <a:rPr lang="ru-RU" sz="1600" b="0" u="none" strike="noStrike">
                <a:solidFill>
                  <a:schemeClr val="lt1"/>
                </a:solidFill>
                <a:effectLst/>
                <a:uFillTx/>
                <a:latin typeface="Open Sans Semibold"/>
                <a:ea typeface="Open Sans Semibold"/>
              </a:rPr>
              <a:t>среднего предпринимательства</a:t>
            </a:r>
            <a:endParaRPr lang="ru-RU" sz="1600" b="0" u="none" strike="noStrike">
              <a:solidFill>
                <a:srgbClr val="000000"/>
              </a:solidFill>
              <a:effectLst/>
              <a:uFillTx/>
              <a:latin typeface="Arial"/>
            </a:endParaRPr>
          </a:p>
          <a:p>
            <a:pPr algn="ctr" defTabSz="914400">
              <a:lnSpc>
                <a:spcPct val="100000"/>
              </a:lnSpc>
            </a:pPr>
            <a:r>
              <a:rPr lang="ru-RU" sz="1600" b="0" u="none" strike="noStrike">
                <a:solidFill>
                  <a:schemeClr val="lt1"/>
                </a:solidFill>
                <a:effectLst/>
                <a:uFillTx/>
                <a:latin typeface="Open Sans Semibold"/>
                <a:ea typeface="Open Sans Semibold"/>
              </a:rPr>
              <a:t> Смоленской области</a:t>
            </a:r>
            <a:endParaRPr lang="ru-RU" sz="1600" b="0" u="none" strike="noStrike">
              <a:solidFill>
                <a:srgbClr val="000000"/>
              </a:solidFill>
              <a:effectLst/>
              <a:uFillTx/>
              <a:latin typeface="Arial"/>
            </a:endParaRPr>
          </a:p>
        </p:txBody>
      </p:sp>
      <p:pic>
        <p:nvPicPr>
          <p:cNvPr id="456" name="Рисунок 21"/>
          <p:cNvPicPr/>
          <p:nvPr/>
        </p:nvPicPr>
        <p:blipFill>
          <a:blip r:embed="rId4"/>
          <a:stretch/>
        </p:blipFill>
        <p:spPr>
          <a:xfrm>
            <a:off x="3392640" y="2800800"/>
            <a:ext cx="694800" cy="694800"/>
          </a:xfrm>
          <a:prstGeom prst="rect">
            <a:avLst/>
          </a:prstGeom>
          <a:noFill/>
          <a:ln w="0">
            <a:noFill/>
          </a:ln>
        </p:spPr>
      </p:pic>
      <p:sp>
        <p:nvSpPr>
          <p:cNvPr id="457" name="Объект 9"/>
          <p:cNvSpPr/>
          <p:nvPr/>
        </p:nvSpPr>
        <p:spPr>
          <a:xfrm>
            <a:off x="209520" y="1258560"/>
            <a:ext cx="7074360" cy="1730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numCol="1" spcCol="0" anchor="t">
            <a:noAutofit/>
          </a:bodyPr>
          <a:lstStyle/>
          <a:p>
            <a:pPr algn="just" defTabSz="755640">
              <a:lnSpc>
                <a:spcPct val="90000"/>
              </a:lnSpc>
              <a:spcBef>
                <a:spcPts val="825"/>
              </a:spcBef>
              <a:tabLst>
                <a:tab pos="0" algn="l"/>
              </a:tabLst>
            </a:pPr>
            <a:r>
              <a:rPr lang="ru-RU" sz="1600" b="0" u="none" strike="noStrike">
                <a:solidFill>
                  <a:schemeClr val="dk1"/>
                </a:solidFill>
                <a:effectLst/>
                <a:uFillTx/>
                <a:latin typeface="Open Sans"/>
                <a:ea typeface="Open Sans"/>
              </a:rPr>
              <a:t>Реализация государственной политики в сфере развития малого и среднего предпринимательства осуществляется в рамках областной государственной программы «Экономическое развитие Смоленской области, включая создание благоприятного предпринимательского и инвестиционного климата».</a:t>
            </a:r>
            <a:endParaRPr lang="ru-RU" sz="1600" b="0" u="none" strike="noStrike">
              <a:solidFill>
                <a:srgbClr val="000000"/>
              </a:solidFill>
              <a:effectLst/>
              <a:uFillTx/>
              <a:latin typeface="Arial"/>
            </a:endParaRPr>
          </a:p>
        </p:txBody>
      </p:sp>
      <p:pic>
        <p:nvPicPr>
          <p:cNvPr id="458" name="Рисунок 23"/>
          <p:cNvPicPr/>
          <p:nvPr/>
        </p:nvPicPr>
        <p:blipFill>
          <a:blip r:embed="rId5"/>
          <a:stretch/>
        </p:blipFill>
        <p:spPr>
          <a:xfrm>
            <a:off x="84960" y="2920680"/>
            <a:ext cx="2620440" cy="1336680"/>
          </a:xfrm>
          <a:prstGeom prst="rect">
            <a:avLst/>
          </a:prstGeom>
          <a:noFill/>
          <a:ln w="0">
            <a:noFill/>
          </a:ln>
        </p:spPr>
      </p:pic>
      <p:pic>
        <p:nvPicPr>
          <p:cNvPr id="459" name="Рисунок 24"/>
          <p:cNvPicPr/>
          <p:nvPr/>
        </p:nvPicPr>
        <p:blipFill>
          <a:blip r:embed="rId6"/>
          <a:stretch/>
        </p:blipFill>
        <p:spPr>
          <a:xfrm>
            <a:off x="4716360" y="2877840"/>
            <a:ext cx="2640960" cy="1358280"/>
          </a:xfrm>
          <a:prstGeom prst="rect">
            <a:avLst/>
          </a:prstGeom>
          <a:noFill/>
          <a:ln w="0">
            <a:noFill/>
          </a:ln>
        </p:spPr>
      </p:pic>
      <p:sp>
        <p:nvSpPr>
          <p:cNvPr id="460" name="Объект 9"/>
          <p:cNvSpPr/>
          <p:nvPr/>
        </p:nvSpPr>
        <p:spPr>
          <a:xfrm>
            <a:off x="4811040" y="2935080"/>
            <a:ext cx="2458800" cy="1236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756000">
              <a:lnSpc>
                <a:spcPct val="90000"/>
              </a:lnSpc>
              <a:tabLst>
                <a:tab pos="0" algn="l"/>
              </a:tabLst>
            </a:pPr>
            <a:r>
              <a:rPr lang="ru-RU" sz="1200" b="0" u="none" strike="noStrike">
                <a:solidFill>
                  <a:schemeClr val="dk1"/>
                </a:solidFill>
                <a:effectLst/>
                <a:uFillTx/>
                <a:latin typeface="Open Sans"/>
                <a:ea typeface="Open Sans"/>
              </a:rPr>
              <a:t>Возмещение субъектам МСП до 99% затрат на уплату первого взноса (аванса) по договорам лизинга оборудования с российскими лизинговыми организациями, </a:t>
            </a:r>
            <a:endParaRPr lang="ru-RU" sz="1200" b="0" u="none" strike="noStrike">
              <a:solidFill>
                <a:srgbClr val="000000"/>
              </a:solidFill>
              <a:effectLst/>
              <a:uFillTx/>
              <a:latin typeface="Arial"/>
            </a:endParaRPr>
          </a:p>
          <a:p>
            <a:pPr algn="ctr" defTabSz="756000">
              <a:lnSpc>
                <a:spcPct val="90000"/>
              </a:lnSpc>
              <a:tabLst>
                <a:tab pos="0" algn="l"/>
              </a:tabLst>
            </a:pPr>
            <a:r>
              <a:rPr lang="ru-RU" sz="1200" b="0" u="none" strike="noStrike">
                <a:solidFill>
                  <a:schemeClr val="dk1"/>
                </a:solidFill>
                <a:effectLst/>
                <a:uFillTx/>
                <a:latin typeface="Open Sans"/>
                <a:ea typeface="Open Sans"/>
              </a:rPr>
              <a:t>не более 7 млн. рублей</a:t>
            </a:r>
            <a:endParaRPr lang="ru-RU" sz="1200" b="0" u="none" strike="noStrike">
              <a:solidFill>
                <a:srgbClr val="000000"/>
              </a:solidFill>
              <a:effectLst/>
              <a:uFillTx/>
              <a:latin typeface="Arial"/>
            </a:endParaRPr>
          </a:p>
        </p:txBody>
      </p:sp>
      <p:cxnSp>
        <p:nvCxnSpPr>
          <p:cNvPr id="461" name="Прямая со стрелкой 26"/>
          <p:cNvCxnSpPr/>
          <p:nvPr/>
        </p:nvCxnSpPr>
        <p:spPr>
          <a:xfrm flipH="1">
            <a:off x="3175920" y="3502440"/>
            <a:ext cx="388080" cy="858600"/>
          </a:xfrm>
          <a:prstGeom prst="straightConnector1">
            <a:avLst/>
          </a:prstGeom>
          <a:ln w="28575">
            <a:solidFill>
              <a:srgbClr val="4A7EBB"/>
            </a:solidFill>
            <a:prstDash val="sysDash"/>
            <a:round/>
            <a:tailEnd type="triangle" w="med" len="med"/>
          </a:ln>
        </p:spPr>
      </p:cxnSp>
      <p:cxnSp>
        <p:nvCxnSpPr>
          <p:cNvPr id="462" name="Прямая со стрелкой 27"/>
          <p:cNvCxnSpPr/>
          <p:nvPr/>
        </p:nvCxnSpPr>
        <p:spPr>
          <a:xfrm>
            <a:off x="2764440" y="3281040"/>
            <a:ext cx="535680" cy="7560"/>
          </a:xfrm>
          <a:prstGeom prst="straightConnector1">
            <a:avLst/>
          </a:prstGeom>
          <a:ln w="28575">
            <a:solidFill>
              <a:srgbClr val="4A7EBB"/>
            </a:solidFill>
            <a:prstDash val="sysDash"/>
            <a:round/>
            <a:tailEnd type="triangle" w="med" len="med"/>
          </a:ln>
        </p:spPr>
      </p:cxnSp>
      <p:cxnSp>
        <p:nvCxnSpPr>
          <p:cNvPr id="463" name="Прямая со стрелкой 28"/>
          <p:cNvCxnSpPr/>
          <p:nvPr/>
        </p:nvCxnSpPr>
        <p:spPr>
          <a:xfrm flipH="1" flipV="1">
            <a:off x="4087800" y="3323880"/>
            <a:ext cx="583200" cy="13320"/>
          </a:xfrm>
          <a:prstGeom prst="straightConnector1">
            <a:avLst/>
          </a:prstGeom>
          <a:ln w="28575">
            <a:solidFill>
              <a:srgbClr val="4A7EBB"/>
            </a:solidFill>
            <a:prstDash val="sysDash"/>
            <a:round/>
            <a:tailEnd type="triangle" w="med" len="med"/>
          </a:ln>
        </p:spPr>
      </p:cxnSp>
      <p:pic>
        <p:nvPicPr>
          <p:cNvPr id="464" name="Рисунок 29"/>
          <p:cNvPicPr/>
          <p:nvPr/>
        </p:nvPicPr>
        <p:blipFill>
          <a:blip r:embed="rId7"/>
          <a:stretch/>
        </p:blipFill>
        <p:spPr>
          <a:xfrm>
            <a:off x="1704600" y="5692680"/>
            <a:ext cx="357480" cy="310320"/>
          </a:xfrm>
          <a:prstGeom prst="rect">
            <a:avLst/>
          </a:prstGeom>
          <a:noFill/>
          <a:ln w="0">
            <a:noFill/>
          </a:ln>
        </p:spPr>
      </p:pic>
      <p:sp>
        <p:nvSpPr>
          <p:cNvPr id="465" name="TextBox 30"/>
          <p:cNvSpPr/>
          <p:nvPr/>
        </p:nvSpPr>
        <p:spPr>
          <a:xfrm>
            <a:off x="1971720" y="5620320"/>
            <a:ext cx="3536640" cy="10047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ru-RU" sz="1200" b="1" u="none" strike="noStrike">
                <a:solidFill>
                  <a:schemeClr val="dk1"/>
                </a:solidFill>
                <a:effectLst/>
                <a:uFillTx/>
                <a:latin typeface="Open Sans"/>
                <a:ea typeface="Open Sans"/>
              </a:rPr>
              <a:t>Министерство инвестиционного развития Смоленской области</a:t>
            </a:r>
            <a:endParaRPr lang="ru-RU" sz="1200" b="0" u="none" strike="noStrike">
              <a:solidFill>
                <a:srgbClr val="000000"/>
              </a:solidFill>
              <a:effectLst/>
              <a:uFillTx/>
              <a:latin typeface="Arial"/>
            </a:endParaRPr>
          </a:p>
          <a:p>
            <a:pPr algn="ctr" defTabSz="914400">
              <a:lnSpc>
                <a:spcPct val="100000"/>
              </a:lnSpc>
            </a:pPr>
            <a:r>
              <a:rPr lang="ru-RU" sz="1200" b="0" u="none" strike="noStrike">
                <a:solidFill>
                  <a:schemeClr val="dk1"/>
                </a:solidFill>
                <a:effectLst/>
                <a:uFillTx/>
                <a:latin typeface="Open Sans"/>
                <a:ea typeface="Open Sans"/>
              </a:rPr>
              <a:t>214014, г. Смоленск, ул. Энгельса, д. 23</a:t>
            </a:r>
            <a:endParaRPr lang="ru-RU" sz="1200" b="0" u="none" strike="noStrike">
              <a:solidFill>
                <a:srgbClr val="000000"/>
              </a:solidFill>
              <a:effectLst/>
              <a:uFillTx/>
              <a:latin typeface="Arial"/>
            </a:endParaRPr>
          </a:p>
          <a:p>
            <a:pPr algn="ctr" defTabSz="914400">
              <a:lnSpc>
                <a:spcPct val="100000"/>
              </a:lnSpc>
            </a:pPr>
            <a:r>
              <a:rPr lang="ru-RU" sz="1200" b="0" u="none" strike="noStrike">
                <a:solidFill>
                  <a:schemeClr val="dk1"/>
                </a:solidFill>
                <a:effectLst/>
                <a:uFillTx/>
                <a:latin typeface="Open Sans"/>
                <a:ea typeface="Open Sans"/>
              </a:rPr>
              <a:t>Сайт: </a:t>
            </a:r>
            <a:r>
              <a:rPr lang="en-US" sz="1200" b="0" u="none" strike="noStrike">
                <a:solidFill>
                  <a:schemeClr val="dk1"/>
                </a:solidFill>
                <a:effectLst/>
                <a:uFillTx/>
                <a:latin typeface="Open Sans"/>
                <a:ea typeface="Open Sans"/>
              </a:rPr>
              <a:t>dep</a:t>
            </a:r>
            <a:r>
              <a:rPr lang="ru-RU" sz="1200" b="0" u="none" strike="noStrike">
                <a:solidFill>
                  <a:schemeClr val="dk1"/>
                </a:solidFill>
                <a:effectLst/>
                <a:uFillTx/>
                <a:latin typeface="Open Sans"/>
                <a:ea typeface="Open Sans"/>
              </a:rPr>
              <a:t>-</a:t>
            </a:r>
            <a:r>
              <a:rPr lang="en-US" sz="1200" b="0" u="none" strike="noStrike">
                <a:solidFill>
                  <a:schemeClr val="dk1"/>
                </a:solidFill>
                <a:effectLst/>
                <a:uFillTx/>
                <a:latin typeface="Open Sans"/>
                <a:ea typeface="Open Sans"/>
              </a:rPr>
              <a:t>invest.admin-smolensk.ru</a:t>
            </a:r>
            <a:endParaRPr lang="ru-RU" sz="1200" b="0" u="none" strike="noStrike">
              <a:solidFill>
                <a:srgbClr val="000000"/>
              </a:solidFill>
              <a:effectLst/>
              <a:uFillTx/>
              <a:latin typeface="Arial"/>
            </a:endParaRPr>
          </a:p>
          <a:p>
            <a:pPr algn="ctr" defTabSz="914400">
              <a:lnSpc>
                <a:spcPct val="100000"/>
              </a:lnSpc>
            </a:pPr>
            <a:r>
              <a:rPr lang="en-US" sz="1200" b="0" u="none" strike="noStrike">
                <a:solidFill>
                  <a:schemeClr val="dk1"/>
                </a:solidFill>
                <a:effectLst/>
                <a:uFillTx/>
                <a:latin typeface="Open Sans"/>
                <a:ea typeface="Open Sans"/>
              </a:rPr>
              <a:t>E-mail: </a:t>
            </a:r>
            <a:r>
              <a:rPr lang="en-US" sz="1200" b="0" u="sng" strike="noStrike">
                <a:solidFill>
                  <a:schemeClr val="dk1"/>
                </a:solidFill>
                <a:effectLst/>
                <a:uFillTx/>
                <a:latin typeface="Open Sans"/>
                <a:ea typeface="Open Sans"/>
                <a:hlinkClick r:id="rId8"/>
              </a:rPr>
              <a:t>dep@smolinvest.com</a:t>
            </a:r>
            <a:r>
              <a:rPr lang="ru-RU" sz="1200" b="0" u="none" strike="noStrike">
                <a:solidFill>
                  <a:schemeClr val="dk1"/>
                </a:solidFill>
                <a:effectLst/>
                <a:uFillTx/>
                <a:latin typeface="Open Sans"/>
                <a:ea typeface="Open Sans"/>
              </a:rPr>
              <a:t> </a:t>
            </a:r>
            <a:endParaRPr lang="ru-RU" sz="1200" b="0" u="none" strike="noStrike">
              <a:solidFill>
                <a:srgbClr val="000000"/>
              </a:solidFill>
              <a:effectLst/>
              <a:uFillTx/>
              <a:latin typeface="Arial"/>
            </a:endParaRPr>
          </a:p>
        </p:txBody>
      </p:sp>
      <p:sp>
        <p:nvSpPr>
          <p:cNvPr id="466" name="TextBox 31"/>
          <p:cNvSpPr/>
          <p:nvPr/>
        </p:nvSpPr>
        <p:spPr>
          <a:xfrm>
            <a:off x="117720" y="2923200"/>
            <a:ext cx="2435760" cy="11876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ru-RU" sz="1200" b="0" u="none" strike="noStrike">
                <a:solidFill>
                  <a:schemeClr val="dk1"/>
                </a:solidFill>
                <a:effectLst/>
                <a:uFillTx/>
                <a:latin typeface="Open Sans"/>
                <a:ea typeface="Open Sans"/>
              </a:rPr>
              <a:t>Предоставление Смоленским областным Фондом поддержки предпринимательства микрозаймов  субъектам МСП  по ставке от 3% годовых</a:t>
            </a:r>
            <a:endParaRPr lang="ru-RU" sz="1200" b="0" u="none" strike="noStrike">
              <a:solidFill>
                <a:srgbClr val="000000"/>
              </a:solidFill>
              <a:effectLst/>
              <a:uFillTx/>
              <a:latin typeface="Arial"/>
            </a:endParaRPr>
          </a:p>
        </p:txBody>
      </p:sp>
      <p:sp>
        <p:nvSpPr>
          <p:cNvPr id="467" name="Прямоугольник 32"/>
          <p:cNvSpPr/>
          <p:nvPr/>
        </p:nvSpPr>
        <p:spPr>
          <a:xfrm>
            <a:off x="1781280" y="2800800"/>
            <a:ext cx="3917880" cy="289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endParaRPr lang="ru-RU" sz="1300" b="0" u="none" strike="noStrike">
              <a:solidFill>
                <a:schemeClr val="dk1"/>
              </a:solidFill>
              <a:effectLst/>
              <a:uFillTx/>
              <a:latin typeface="Open Sans"/>
            </a:endParaRPr>
          </a:p>
        </p:txBody>
      </p:sp>
      <p:pic>
        <p:nvPicPr>
          <p:cNvPr id="468" name="Рисунок 33"/>
          <p:cNvPicPr/>
          <p:nvPr/>
        </p:nvPicPr>
        <p:blipFill>
          <a:blip r:embed="rId5"/>
          <a:stretch/>
        </p:blipFill>
        <p:spPr>
          <a:xfrm>
            <a:off x="279360" y="4422600"/>
            <a:ext cx="3692160" cy="1001160"/>
          </a:xfrm>
          <a:prstGeom prst="rect">
            <a:avLst/>
          </a:prstGeom>
          <a:noFill/>
          <a:ln w="0">
            <a:noFill/>
          </a:ln>
        </p:spPr>
      </p:pic>
      <p:sp>
        <p:nvSpPr>
          <p:cNvPr id="469" name="Прямоугольник 34"/>
          <p:cNvSpPr/>
          <p:nvPr/>
        </p:nvSpPr>
        <p:spPr>
          <a:xfrm>
            <a:off x="280440" y="4475160"/>
            <a:ext cx="3617280" cy="8218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ru-RU" sz="1200" b="0" u="none" strike="noStrike">
                <a:solidFill>
                  <a:schemeClr val="dk1"/>
                </a:solidFill>
                <a:effectLst/>
                <a:uFillTx/>
                <a:latin typeface="Open Sans"/>
                <a:ea typeface="Open Sans"/>
              </a:rPr>
              <a:t>Региональный центр «Мой бизнес»  Консультационно-информационная и образовательная помощь субъектам предпринимательства Смоленской области</a:t>
            </a:r>
            <a:endParaRPr lang="ru-RU" sz="1200" b="0" u="none" strike="noStrike">
              <a:solidFill>
                <a:srgbClr val="000000"/>
              </a:solidFill>
              <a:effectLst/>
              <a:uFillTx/>
              <a:latin typeface="Arial"/>
            </a:endParaRPr>
          </a:p>
        </p:txBody>
      </p:sp>
      <p:pic>
        <p:nvPicPr>
          <p:cNvPr id="470" name="Рисунок 38"/>
          <p:cNvPicPr/>
          <p:nvPr/>
        </p:nvPicPr>
        <p:blipFill>
          <a:blip r:embed="rId5"/>
          <a:stretch/>
        </p:blipFill>
        <p:spPr>
          <a:xfrm>
            <a:off x="4257000" y="4610520"/>
            <a:ext cx="2458440" cy="881280"/>
          </a:xfrm>
          <a:prstGeom prst="rect">
            <a:avLst/>
          </a:prstGeom>
          <a:noFill/>
          <a:ln w="0">
            <a:noFill/>
          </a:ln>
        </p:spPr>
      </p:pic>
      <p:cxnSp>
        <p:nvCxnSpPr>
          <p:cNvPr id="471" name="Прямая со стрелкой 39"/>
          <p:cNvCxnSpPr/>
          <p:nvPr/>
        </p:nvCxnSpPr>
        <p:spPr>
          <a:xfrm>
            <a:off x="3900240" y="3498120"/>
            <a:ext cx="501120" cy="862920"/>
          </a:xfrm>
          <a:prstGeom prst="straightConnector1">
            <a:avLst/>
          </a:prstGeom>
          <a:ln w="28575">
            <a:solidFill>
              <a:srgbClr val="4A7EBB"/>
            </a:solidFill>
            <a:prstDash val="sysDash"/>
            <a:round/>
            <a:tailEnd type="triangle" w="med" len="med"/>
          </a:ln>
        </p:spPr>
      </p:cxnSp>
      <p:sp>
        <p:nvSpPr>
          <p:cNvPr id="472" name="Прямоугольник 40"/>
          <p:cNvSpPr/>
          <p:nvPr/>
        </p:nvSpPr>
        <p:spPr>
          <a:xfrm>
            <a:off x="4169520" y="4649760"/>
            <a:ext cx="2633040" cy="8218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ru-RU" sz="1200" b="0" u="none" strike="noStrike">
                <a:solidFill>
                  <a:schemeClr val="dk1"/>
                </a:solidFill>
                <a:effectLst/>
                <a:uFillTx/>
                <a:latin typeface="Open Sans"/>
                <a:ea typeface="Open Sans"/>
              </a:rPr>
              <a:t>Предоставление субсидий в рамках реализации грантовой программы «Первый старт» до 500 тысяч рублей</a:t>
            </a:r>
            <a:endParaRPr lang="ru-RU" sz="1200" b="0" u="none" strike="noStrike">
              <a:solidFill>
                <a:srgbClr val="000000"/>
              </a:solidFill>
              <a:effectLst/>
              <a:uFillTx/>
              <a:latin typeface="Arial"/>
            </a:endParaRPr>
          </a:p>
        </p:txBody>
      </p:sp>
      <p:pic>
        <p:nvPicPr>
          <p:cNvPr id="473" name="Picture 25"/>
          <p:cNvPicPr/>
          <p:nvPr/>
        </p:nvPicPr>
        <p:blipFill>
          <a:blip r:embed="rId9"/>
          <a:stretch/>
        </p:blipFill>
        <p:spPr>
          <a:xfrm>
            <a:off x="233280" y="46080"/>
            <a:ext cx="498600" cy="857520"/>
          </a:xfrm>
          <a:prstGeom prst="rect">
            <a:avLst/>
          </a:prstGeom>
          <a:noFill/>
          <a:ln w="9360">
            <a:noFill/>
          </a:ln>
        </p:spPr>
      </p:pic>
      <p:sp>
        <p:nvSpPr>
          <p:cNvPr id="474" name="Прямоугольник 42"/>
          <p:cNvSpPr/>
          <p:nvPr/>
        </p:nvSpPr>
        <p:spPr>
          <a:xfrm>
            <a:off x="765000" y="6977520"/>
            <a:ext cx="1655280" cy="157320"/>
          </a:xfrm>
          <a:prstGeom prst="rect">
            <a:avLst/>
          </a:prstGeom>
          <a:solidFill>
            <a:schemeClr val="bg1"/>
          </a:solidFill>
          <a:ln>
            <a:solidFill>
              <a:srgbClr val="FFFFFF"/>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defTabSz="914400">
              <a:lnSpc>
                <a:spcPct val="100000"/>
              </a:lnSpc>
            </a:pPr>
            <a:r>
              <a:rPr lang="ru-RU" sz="1200" b="0" u="none" strike="noStrike">
                <a:solidFill>
                  <a:srgbClr val="485A61"/>
                </a:solidFill>
                <a:effectLst/>
                <a:uFillTx/>
                <a:latin typeface="Arial"/>
                <a:ea typeface="DejaVu Sans"/>
              </a:rPr>
              <a:t>Министерство</a:t>
            </a:r>
            <a:endParaRPr lang="ru-RU" sz="1200" b="0" u="none" strike="noStrike">
              <a:solidFill>
                <a:srgbClr val="000000"/>
              </a:solidFill>
              <a:effectLst/>
              <a:uFillTx/>
              <a:latin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5" name="Picture 2" descr="\\192.168.203.48\новости\1807\фото.png"/>
          <p:cNvPicPr/>
          <p:nvPr/>
        </p:nvPicPr>
        <p:blipFill>
          <a:blip r:embed="rId3"/>
          <a:stretch/>
        </p:blipFill>
        <p:spPr>
          <a:xfrm>
            <a:off x="2999160" y="4718160"/>
            <a:ext cx="1135440" cy="1059480"/>
          </a:xfrm>
          <a:prstGeom prst="rect">
            <a:avLst/>
          </a:prstGeom>
          <a:noFill/>
          <a:ln w="0">
            <a:noFill/>
          </a:ln>
        </p:spPr>
      </p:pic>
      <p:pic>
        <p:nvPicPr>
          <p:cNvPr id="476" name="Picture 16"/>
          <p:cNvPicPr/>
          <p:nvPr/>
        </p:nvPicPr>
        <p:blipFill>
          <a:blip r:embed="rId4"/>
          <a:stretch/>
        </p:blipFill>
        <p:spPr>
          <a:xfrm>
            <a:off x="136440" y="1065240"/>
            <a:ext cx="2626200" cy="597240"/>
          </a:xfrm>
          <a:prstGeom prst="rect">
            <a:avLst/>
          </a:prstGeom>
          <a:noFill/>
          <a:ln w="9360">
            <a:noFill/>
          </a:ln>
        </p:spPr>
      </p:pic>
      <p:pic>
        <p:nvPicPr>
          <p:cNvPr id="477" name="Picture 1"/>
          <p:cNvPicPr/>
          <p:nvPr/>
        </p:nvPicPr>
        <p:blipFill>
          <a:blip r:embed="rId5"/>
          <a:stretch/>
        </p:blipFill>
        <p:spPr>
          <a:xfrm>
            <a:off x="3065400" y="3351240"/>
            <a:ext cx="1069200" cy="926280"/>
          </a:xfrm>
          <a:prstGeom prst="rect">
            <a:avLst/>
          </a:prstGeom>
          <a:noFill/>
          <a:ln w="9360">
            <a:noFill/>
          </a:ln>
        </p:spPr>
      </p:pic>
      <p:pic>
        <p:nvPicPr>
          <p:cNvPr id="478" name="Picture 2"/>
          <p:cNvPicPr/>
          <p:nvPr/>
        </p:nvPicPr>
        <p:blipFill>
          <a:blip r:embed="rId6"/>
          <a:stretch/>
        </p:blipFill>
        <p:spPr>
          <a:xfrm>
            <a:off x="3137040" y="2208240"/>
            <a:ext cx="1041840" cy="926280"/>
          </a:xfrm>
          <a:prstGeom prst="rect">
            <a:avLst/>
          </a:prstGeom>
          <a:noFill/>
          <a:ln w="9360">
            <a:noFill/>
          </a:ln>
        </p:spPr>
      </p:pic>
      <p:pic>
        <p:nvPicPr>
          <p:cNvPr id="479" name="Picture 5"/>
          <p:cNvPicPr/>
          <p:nvPr/>
        </p:nvPicPr>
        <p:blipFill>
          <a:blip r:embed="rId7"/>
          <a:stretch/>
        </p:blipFill>
        <p:spPr>
          <a:xfrm>
            <a:off x="3137040" y="993600"/>
            <a:ext cx="1046520" cy="997560"/>
          </a:xfrm>
          <a:prstGeom prst="rect">
            <a:avLst/>
          </a:prstGeom>
          <a:noFill/>
          <a:ln w="9360">
            <a:noFill/>
          </a:ln>
        </p:spPr>
      </p:pic>
      <p:pic>
        <p:nvPicPr>
          <p:cNvPr id="480" name="Picture 7"/>
          <p:cNvPicPr/>
          <p:nvPr/>
        </p:nvPicPr>
        <p:blipFill>
          <a:blip r:embed="rId8"/>
          <a:stretch/>
        </p:blipFill>
        <p:spPr>
          <a:xfrm>
            <a:off x="3065400" y="2208240"/>
            <a:ext cx="1140480" cy="926280"/>
          </a:xfrm>
          <a:prstGeom prst="rect">
            <a:avLst/>
          </a:prstGeom>
          <a:noFill/>
          <a:ln w="9360">
            <a:noFill/>
          </a:ln>
        </p:spPr>
      </p:pic>
      <p:pic>
        <p:nvPicPr>
          <p:cNvPr id="481" name="Picture 9"/>
          <p:cNvPicPr/>
          <p:nvPr/>
        </p:nvPicPr>
        <p:blipFill>
          <a:blip r:embed="rId9"/>
          <a:stretch/>
        </p:blipFill>
        <p:spPr>
          <a:xfrm>
            <a:off x="3065400" y="993600"/>
            <a:ext cx="1140480" cy="997560"/>
          </a:xfrm>
          <a:prstGeom prst="rect">
            <a:avLst/>
          </a:prstGeom>
          <a:noFill/>
          <a:ln w="9360">
            <a:noFill/>
          </a:ln>
        </p:spPr>
      </p:pic>
      <p:pic>
        <p:nvPicPr>
          <p:cNvPr id="482" name="Picture 10"/>
          <p:cNvPicPr/>
          <p:nvPr/>
        </p:nvPicPr>
        <p:blipFill>
          <a:blip r:embed="rId10"/>
          <a:stretch/>
        </p:blipFill>
        <p:spPr>
          <a:xfrm>
            <a:off x="2422440" y="155520"/>
            <a:ext cx="4855320" cy="762120"/>
          </a:xfrm>
          <a:prstGeom prst="rect">
            <a:avLst/>
          </a:prstGeom>
          <a:noFill/>
          <a:ln w="9360">
            <a:noFill/>
          </a:ln>
        </p:spPr>
      </p:pic>
      <p:sp>
        <p:nvSpPr>
          <p:cNvPr id="483" name="CustomShape 1"/>
          <p:cNvSpPr/>
          <p:nvPr/>
        </p:nvSpPr>
        <p:spPr>
          <a:xfrm>
            <a:off x="2050920" y="306360"/>
            <a:ext cx="5492880" cy="4510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2400" b="0" u="none" strike="noStrike">
                <a:solidFill>
                  <a:srgbClr val="FFFFFF"/>
                </a:solidFill>
                <a:effectLst/>
                <a:uFillTx/>
                <a:latin typeface="Open Sans Semibold"/>
                <a:ea typeface="Microsoft YaHei"/>
              </a:rPr>
              <a:t>Промышленный комплекс</a:t>
            </a:r>
            <a:endParaRPr lang="ru-RU" sz="2400" b="0" u="none" strike="noStrike">
              <a:solidFill>
                <a:srgbClr val="000000"/>
              </a:solidFill>
              <a:effectLst/>
              <a:uFillTx/>
              <a:latin typeface="Arial"/>
            </a:endParaRPr>
          </a:p>
        </p:txBody>
      </p:sp>
      <p:sp>
        <p:nvSpPr>
          <p:cNvPr id="484" name="CustomShape 2"/>
          <p:cNvSpPr/>
          <p:nvPr/>
        </p:nvSpPr>
        <p:spPr>
          <a:xfrm>
            <a:off x="7122960" y="7189920"/>
            <a:ext cx="428760" cy="35892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1800" b="1" i="1" u="none" strike="noStrike">
                <a:solidFill>
                  <a:srgbClr val="339533"/>
                </a:solidFill>
                <a:effectLst/>
                <a:uFillTx/>
                <a:latin typeface="Open Sans Semibold"/>
                <a:ea typeface="Microsoft YaHei"/>
              </a:rPr>
              <a:t>1</a:t>
            </a:r>
            <a:r>
              <a:rPr lang="en-US" sz="1800" b="1" i="1" u="none" strike="noStrike">
                <a:solidFill>
                  <a:srgbClr val="339533"/>
                </a:solidFill>
                <a:effectLst/>
                <a:uFillTx/>
                <a:latin typeface="Open Sans Semibold"/>
                <a:ea typeface="Microsoft YaHei"/>
              </a:rPr>
              <a:t>5</a:t>
            </a:r>
            <a:endParaRPr lang="ru-RU" sz="1800" b="0" u="none" strike="noStrike">
              <a:solidFill>
                <a:srgbClr val="000000"/>
              </a:solidFill>
              <a:effectLst/>
              <a:uFillTx/>
              <a:latin typeface="Arial"/>
            </a:endParaRPr>
          </a:p>
        </p:txBody>
      </p:sp>
      <p:pic>
        <p:nvPicPr>
          <p:cNvPr id="485" name="Picture 14"/>
          <p:cNvPicPr/>
          <p:nvPr/>
        </p:nvPicPr>
        <p:blipFill>
          <a:blip r:embed="rId11"/>
          <a:stretch/>
        </p:blipFill>
        <p:spPr>
          <a:xfrm>
            <a:off x="168120" y="3854520"/>
            <a:ext cx="2610000" cy="533520"/>
          </a:xfrm>
          <a:prstGeom prst="rect">
            <a:avLst/>
          </a:prstGeom>
          <a:noFill/>
          <a:ln w="9360">
            <a:noFill/>
          </a:ln>
        </p:spPr>
      </p:pic>
      <p:sp>
        <p:nvSpPr>
          <p:cNvPr id="486" name="CustomShape 3"/>
          <p:cNvSpPr/>
          <p:nvPr/>
        </p:nvSpPr>
        <p:spPr>
          <a:xfrm>
            <a:off x="138240" y="4017960"/>
            <a:ext cx="2700720" cy="5115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400" b="0" u="none" strike="noStrike">
                <a:solidFill>
                  <a:srgbClr val="265F92"/>
                </a:solidFill>
                <a:effectLst/>
                <a:uFillTx/>
                <a:latin typeface="Open Sans Semibold"/>
                <a:ea typeface="Microsoft YaHei"/>
              </a:rPr>
              <a:t>Структура промышленного производства</a:t>
            </a:r>
            <a:endParaRPr lang="ru-RU" sz="1400" b="0" u="none" strike="noStrike">
              <a:solidFill>
                <a:srgbClr val="000000"/>
              </a:solidFill>
              <a:effectLst/>
              <a:uFillTx/>
              <a:latin typeface="Arial"/>
            </a:endParaRPr>
          </a:p>
        </p:txBody>
      </p:sp>
      <p:pic>
        <p:nvPicPr>
          <p:cNvPr id="487" name="Picture 22"/>
          <p:cNvPicPr/>
          <p:nvPr/>
        </p:nvPicPr>
        <p:blipFill>
          <a:blip r:embed="rId12"/>
          <a:stretch/>
        </p:blipFill>
        <p:spPr>
          <a:xfrm>
            <a:off x="168120" y="2584440"/>
            <a:ext cx="2626200" cy="663840"/>
          </a:xfrm>
          <a:prstGeom prst="rect">
            <a:avLst/>
          </a:prstGeom>
          <a:noFill/>
          <a:ln w="9360">
            <a:noFill/>
          </a:ln>
        </p:spPr>
      </p:pic>
      <p:sp>
        <p:nvSpPr>
          <p:cNvPr id="488" name="CustomShape 4"/>
          <p:cNvSpPr/>
          <p:nvPr/>
        </p:nvSpPr>
        <p:spPr>
          <a:xfrm>
            <a:off x="412920" y="3360600"/>
            <a:ext cx="2527560" cy="5115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2800" b="0" u="none" strike="noStrike">
                <a:solidFill>
                  <a:srgbClr val="265F92"/>
                </a:solidFill>
                <a:effectLst/>
                <a:uFillTx/>
                <a:latin typeface="Open Sans Semibold"/>
                <a:ea typeface="Microsoft YaHei"/>
              </a:rPr>
              <a:t>159 </a:t>
            </a:r>
            <a:r>
              <a:rPr lang="ru-RU" sz="1200" b="0" u="none" strike="noStrike">
                <a:solidFill>
                  <a:srgbClr val="265F92"/>
                </a:solidFill>
                <a:effectLst/>
                <a:uFillTx/>
                <a:latin typeface="Open Sans Semibold"/>
                <a:ea typeface="Microsoft YaHei"/>
              </a:rPr>
              <a:t> чел.</a:t>
            </a:r>
            <a:endParaRPr lang="ru-RU" sz="1200" b="0" u="none" strike="noStrike">
              <a:solidFill>
                <a:srgbClr val="000000"/>
              </a:solidFill>
              <a:effectLst/>
              <a:uFillTx/>
              <a:latin typeface="Arial"/>
            </a:endParaRPr>
          </a:p>
        </p:txBody>
      </p:sp>
      <p:pic>
        <p:nvPicPr>
          <p:cNvPr id="489" name="Picture 25"/>
          <p:cNvPicPr/>
          <p:nvPr/>
        </p:nvPicPr>
        <p:blipFill>
          <a:blip r:embed="rId13"/>
          <a:stretch/>
        </p:blipFill>
        <p:spPr>
          <a:xfrm>
            <a:off x="482760" y="3341520"/>
            <a:ext cx="574920" cy="605160"/>
          </a:xfrm>
          <a:prstGeom prst="rect">
            <a:avLst/>
          </a:prstGeom>
          <a:noFill/>
          <a:ln w="9360">
            <a:noFill/>
          </a:ln>
        </p:spPr>
      </p:pic>
      <p:sp>
        <p:nvSpPr>
          <p:cNvPr id="490" name="CustomShape 5"/>
          <p:cNvSpPr/>
          <p:nvPr/>
        </p:nvSpPr>
        <p:spPr>
          <a:xfrm>
            <a:off x="4137120" y="851040"/>
            <a:ext cx="2926440" cy="283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400" b="0" u="none" strike="noStrike">
                <a:solidFill>
                  <a:srgbClr val="007FAC"/>
                </a:solidFill>
                <a:effectLst/>
                <a:uFillTx/>
                <a:latin typeface="Open Sans Semibold"/>
                <a:ea typeface="Microsoft YaHei"/>
              </a:rPr>
              <a:t>Производство одежды</a:t>
            </a:r>
            <a:endParaRPr lang="ru-RU" sz="1400" b="0" u="none" strike="noStrike">
              <a:solidFill>
                <a:srgbClr val="000000"/>
              </a:solidFill>
              <a:effectLst/>
              <a:uFillTx/>
              <a:latin typeface="Arial"/>
            </a:endParaRPr>
          </a:p>
        </p:txBody>
      </p:sp>
      <p:sp>
        <p:nvSpPr>
          <p:cNvPr id="491" name="CustomShape 6"/>
          <p:cNvSpPr/>
          <p:nvPr/>
        </p:nvSpPr>
        <p:spPr>
          <a:xfrm>
            <a:off x="4422600" y="1351080"/>
            <a:ext cx="2497680" cy="8546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100" b="0" u="none" strike="noStrike">
                <a:solidFill>
                  <a:srgbClr val="000000"/>
                </a:solidFill>
                <a:effectLst/>
                <a:uFillTx/>
                <a:latin typeface="Times New Roman"/>
                <a:ea typeface="Microsoft YaHei"/>
              </a:rPr>
              <a:t>ООО «Фабрика Шарм»</a:t>
            </a:r>
            <a:endParaRPr lang="ru-RU" sz="1100" b="0" u="none" strike="noStrike">
              <a:solidFill>
                <a:srgbClr val="000000"/>
              </a:solidFill>
              <a:effectLst/>
              <a:uFillTx/>
              <a:latin typeface="Arial"/>
            </a:endParaRPr>
          </a:p>
          <a:p>
            <a:pPr algn="ctr" defTabSz="914400">
              <a:lnSpc>
                <a:spcPct val="100000"/>
              </a:lnSpc>
            </a:pPr>
            <a:r>
              <a:rPr lang="ru-RU" sz="1100" b="0" u="none" strike="noStrike">
                <a:solidFill>
                  <a:srgbClr val="000000"/>
                </a:solidFill>
                <a:effectLst/>
                <a:uFillTx/>
                <a:latin typeface="Times New Roman"/>
                <a:ea typeface="Microsoft YaHei"/>
              </a:rPr>
              <a:t>ИП Баранова И.В.</a:t>
            </a:r>
            <a:endParaRPr lang="ru-RU" sz="1100" b="0" u="none" strike="noStrike">
              <a:solidFill>
                <a:srgbClr val="000000"/>
              </a:solidFill>
              <a:effectLst/>
              <a:uFillTx/>
              <a:latin typeface="Arial"/>
            </a:endParaRPr>
          </a:p>
          <a:p>
            <a:pPr algn="ctr" defTabSz="914400">
              <a:lnSpc>
                <a:spcPct val="100000"/>
              </a:lnSpc>
            </a:pPr>
            <a:r>
              <a:rPr lang="ru-RU" sz="1100" b="0" u="none" strike="noStrike">
                <a:solidFill>
                  <a:srgbClr val="000000"/>
                </a:solidFill>
                <a:effectLst/>
                <a:uFillTx/>
                <a:latin typeface="Times New Roman"/>
                <a:ea typeface="Microsoft YaHei"/>
              </a:rPr>
              <a:t>ООО «Новое Поречье»</a:t>
            </a:r>
            <a:endParaRPr lang="ru-RU" sz="1100" b="0" u="none" strike="noStrike">
              <a:solidFill>
                <a:srgbClr val="000000"/>
              </a:solidFill>
              <a:effectLst/>
              <a:uFillTx/>
              <a:latin typeface="Arial"/>
            </a:endParaRPr>
          </a:p>
          <a:p>
            <a:pPr algn="ctr" defTabSz="914400">
              <a:lnSpc>
                <a:spcPct val="100000"/>
              </a:lnSpc>
            </a:pPr>
            <a:r>
              <a:rPr lang="ru-RU" sz="1100" b="0" u="none" strike="noStrike">
                <a:solidFill>
                  <a:srgbClr val="000000"/>
                </a:solidFill>
                <a:effectLst/>
                <a:uFillTx/>
                <a:latin typeface="Times New Roman"/>
                <a:ea typeface="Microsoft YaHei"/>
              </a:rPr>
              <a:t>ИП Бондарюк Е.Б.</a:t>
            </a:r>
            <a:endParaRPr lang="ru-RU" sz="1100" b="0" u="none" strike="noStrike">
              <a:solidFill>
                <a:srgbClr val="000000"/>
              </a:solidFill>
              <a:effectLst/>
              <a:uFillTx/>
              <a:latin typeface="Arial"/>
            </a:endParaRPr>
          </a:p>
          <a:p>
            <a:pPr algn="ctr" defTabSz="914400">
              <a:lnSpc>
                <a:spcPct val="100000"/>
              </a:lnSpc>
            </a:pPr>
            <a:r>
              <a:rPr lang="ru-RU" sz="1100" b="0" u="none" strike="noStrike">
                <a:solidFill>
                  <a:srgbClr val="000000"/>
                </a:solidFill>
                <a:effectLst/>
                <a:uFillTx/>
                <a:latin typeface="Times New Roman"/>
                <a:ea typeface="Microsoft YaHei"/>
              </a:rPr>
              <a:t>ИП Ненахова Ю.П</a:t>
            </a:r>
            <a:r>
              <a:rPr lang="ru-RU" sz="1100" b="0" u="none" strike="noStrike">
                <a:solidFill>
                  <a:srgbClr val="000000"/>
                </a:solidFill>
                <a:effectLst/>
                <a:uFillTx/>
                <a:latin typeface="Open Sans"/>
                <a:ea typeface="Microsoft YaHei"/>
              </a:rPr>
              <a:t>.</a:t>
            </a:r>
            <a:endParaRPr lang="ru-RU" sz="1100" b="0" u="none" strike="noStrike">
              <a:solidFill>
                <a:srgbClr val="000000"/>
              </a:solidFill>
              <a:effectLst/>
              <a:uFillTx/>
              <a:latin typeface="Arial"/>
            </a:endParaRPr>
          </a:p>
        </p:txBody>
      </p:sp>
      <p:sp>
        <p:nvSpPr>
          <p:cNvPr id="492" name="CustomShape 7"/>
          <p:cNvSpPr/>
          <p:nvPr/>
        </p:nvSpPr>
        <p:spPr>
          <a:xfrm>
            <a:off x="4851360" y="1136520"/>
            <a:ext cx="1783440" cy="121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400" b="1" u="none" strike="noStrike">
                <a:solidFill>
                  <a:srgbClr val="000000"/>
                </a:solidFill>
                <a:effectLst/>
                <a:uFillTx/>
                <a:latin typeface="Open Sans"/>
                <a:ea typeface="Microsoft YaHei"/>
              </a:rPr>
              <a:t>135,5 млн. руб.</a:t>
            </a:r>
            <a:endParaRPr lang="ru-RU" sz="1400" b="0" u="none" strike="noStrike">
              <a:solidFill>
                <a:srgbClr val="000000"/>
              </a:solidFill>
              <a:effectLst/>
              <a:uFillTx/>
              <a:latin typeface="Arial"/>
            </a:endParaRPr>
          </a:p>
        </p:txBody>
      </p:sp>
      <p:sp>
        <p:nvSpPr>
          <p:cNvPr id="493" name="CustomShape 10"/>
          <p:cNvSpPr/>
          <p:nvPr/>
        </p:nvSpPr>
        <p:spPr>
          <a:xfrm>
            <a:off x="4851360" y="4780080"/>
            <a:ext cx="1932120" cy="6908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ru-RU" sz="1400" b="0" u="none" strike="noStrike">
              <a:solidFill>
                <a:srgbClr val="000000"/>
              </a:solidFill>
              <a:effectLst/>
              <a:uFillTx/>
              <a:latin typeface="Arial"/>
            </a:endParaRPr>
          </a:p>
        </p:txBody>
      </p:sp>
      <p:sp>
        <p:nvSpPr>
          <p:cNvPr id="494" name="CustomShape 11"/>
          <p:cNvSpPr/>
          <p:nvPr/>
        </p:nvSpPr>
        <p:spPr>
          <a:xfrm>
            <a:off x="4229280" y="2279520"/>
            <a:ext cx="3042000" cy="2116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400" b="0" u="none" strike="noStrike">
                <a:solidFill>
                  <a:srgbClr val="007FAC"/>
                </a:solidFill>
                <a:effectLst/>
                <a:uFillTx/>
                <a:latin typeface="Open Sans Semibold"/>
                <a:ea typeface="Microsoft YaHei"/>
              </a:rPr>
              <a:t>Производство пищевых продуктов</a:t>
            </a:r>
            <a:endParaRPr lang="ru-RU" sz="1400" b="0" u="none" strike="noStrike">
              <a:solidFill>
                <a:srgbClr val="000000"/>
              </a:solidFill>
              <a:effectLst/>
              <a:uFillTx/>
              <a:latin typeface="Arial"/>
            </a:endParaRPr>
          </a:p>
        </p:txBody>
      </p:sp>
      <p:sp>
        <p:nvSpPr>
          <p:cNvPr id="495" name="CustomShape 12"/>
          <p:cNvSpPr/>
          <p:nvPr/>
        </p:nvSpPr>
        <p:spPr>
          <a:xfrm>
            <a:off x="4255920" y="2779560"/>
            <a:ext cx="3054600" cy="4262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endParaRPr lang="ru-RU" sz="1100" b="0" u="none" strike="noStrike">
              <a:solidFill>
                <a:srgbClr val="000000"/>
              </a:solidFill>
              <a:effectLst/>
              <a:uFillTx/>
              <a:latin typeface="Arial"/>
            </a:endParaRPr>
          </a:p>
          <a:p>
            <a:pPr algn="ctr" defTabSz="914400">
              <a:lnSpc>
                <a:spcPct val="100000"/>
              </a:lnSpc>
            </a:pPr>
            <a:r>
              <a:rPr lang="ru-RU" sz="1100" b="0" u="none" strike="noStrike">
                <a:solidFill>
                  <a:srgbClr val="000000"/>
                </a:solidFill>
                <a:effectLst/>
                <a:uFillTx/>
                <a:latin typeface="Open Sans"/>
                <a:ea typeface="Microsoft YaHei"/>
              </a:rPr>
              <a:t>ПО «Хлебокомбинат»</a:t>
            </a:r>
            <a:endParaRPr lang="ru-RU" sz="1100" b="0" u="none" strike="noStrike">
              <a:solidFill>
                <a:srgbClr val="000000"/>
              </a:solidFill>
              <a:effectLst/>
              <a:uFillTx/>
              <a:latin typeface="Arial"/>
            </a:endParaRPr>
          </a:p>
          <a:p>
            <a:pPr algn="ctr" defTabSz="914400">
              <a:lnSpc>
                <a:spcPct val="100000"/>
              </a:lnSpc>
            </a:pPr>
            <a:r>
              <a:rPr lang="ru-RU" sz="1100" b="0" u="none" strike="noStrike">
                <a:solidFill>
                  <a:srgbClr val="000000"/>
                </a:solidFill>
                <a:effectLst/>
                <a:uFillTx/>
                <a:latin typeface="Open Sans"/>
                <a:ea typeface="Microsoft YaHei"/>
              </a:rPr>
              <a:t>Цех по переработке молока в д. Дубровка</a:t>
            </a:r>
            <a:endParaRPr lang="ru-RU" sz="1100" b="0" u="none" strike="noStrike">
              <a:solidFill>
                <a:srgbClr val="000000"/>
              </a:solidFill>
              <a:effectLst/>
              <a:uFillTx/>
              <a:latin typeface="Arial"/>
            </a:endParaRPr>
          </a:p>
        </p:txBody>
      </p:sp>
      <p:sp>
        <p:nvSpPr>
          <p:cNvPr id="496" name="CustomShape 13"/>
          <p:cNvSpPr/>
          <p:nvPr/>
        </p:nvSpPr>
        <p:spPr>
          <a:xfrm>
            <a:off x="4351320" y="2494080"/>
            <a:ext cx="2783520" cy="2116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endParaRPr lang="ru-RU" sz="1400" b="0" u="none" strike="noStrike">
              <a:solidFill>
                <a:srgbClr val="000000"/>
              </a:solidFill>
              <a:effectLst/>
              <a:uFillTx/>
              <a:latin typeface="Arial"/>
            </a:endParaRPr>
          </a:p>
          <a:p>
            <a:pPr algn="ctr" defTabSz="914400">
              <a:lnSpc>
                <a:spcPct val="100000"/>
              </a:lnSpc>
            </a:pPr>
            <a:r>
              <a:rPr lang="ru-RU" sz="1400" b="1" u="none" strike="noStrike">
                <a:solidFill>
                  <a:srgbClr val="000000"/>
                </a:solidFill>
                <a:effectLst/>
                <a:uFillTx/>
                <a:latin typeface="Open Sans"/>
                <a:ea typeface="Microsoft YaHei"/>
              </a:rPr>
              <a:t>28,9  млн. руб.</a:t>
            </a:r>
            <a:endParaRPr lang="ru-RU" sz="1400" b="0" u="none" strike="noStrike">
              <a:solidFill>
                <a:srgbClr val="000000"/>
              </a:solidFill>
              <a:effectLst/>
              <a:uFillTx/>
              <a:latin typeface="Arial"/>
            </a:endParaRPr>
          </a:p>
        </p:txBody>
      </p:sp>
      <p:sp>
        <p:nvSpPr>
          <p:cNvPr id="497" name="CustomShape 14"/>
          <p:cNvSpPr/>
          <p:nvPr/>
        </p:nvSpPr>
        <p:spPr>
          <a:xfrm>
            <a:off x="3989520" y="3573360"/>
            <a:ext cx="2698920" cy="2988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ru-RU" sz="1400" b="0" u="none" strike="noStrike">
              <a:solidFill>
                <a:srgbClr val="000000"/>
              </a:solidFill>
              <a:effectLst/>
              <a:uFillTx/>
              <a:latin typeface="Arial"/>
            </a:endParaRPr>
          </a:p>
        </p:txBody>
      </p:sp>
      <p:sp>
        <p:nvSpPr>
          <p:cNvPr id="498" name="CustomShape 15"/>
          <p:cNvSpPr/>
          <p:nvPr/>
        </p:nvSpPr>
        <p:spPr>
          <a:xfrm>
            <a:off x="3922560" y="3994200"/>
            <a:ext cx="2408400" cy="4194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ru-RU" sz="1100" b="0" u="none" strike="noStrike">
              <a:solidFill>
                <a:srgbClr val="000000"/>
              </a:solidFill>
              <a:effectLst/>
              <a:uFillTx/>
              <a:latin typeface="Arial"/>
            </a:endParaRPr>
          </a:p>
        </p:txBody>
      </p:sp>
      <p:sp>
        <p:nvSpPr>
          <p:cNvPr id="499" name="CustomShape 16"/>
          <p:cNvSpPr/>
          <p:nvPr/>
        </p:nvSpPr>
        <p:spPr>
          <a:xfrm>
            <a:off x="4994280" y="5637240"/>
            <a:ext cx="1598760" cy="2988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ru-RU" sz="1400" b="0" u="none" strike="noStrike">
              <a:solidFill>
                <a:srgbClr val="000000"/>
              </a:solidFill>
              <a:effectLst/>
              <a:uFillTx/>
              <a:latin typeface="Arial"/>
            </a:endParaRPr>
          </a:p>
        </p:txBody>
      </p:sp>
      <p:sp>
        <p:nvSpPr>
          <p:cNvPr id="500" name="CustomShape 17"/>
          <p:cNvSpPr/>
          <p:nvPr/>
        </p:nvSpPr>
        <p:spPr>
          <a:xfrm>
            <a:off x="838080" y="155520"/>
            <a:ext cx="1296000" cy="75420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1100" b="0" u="none" strike="noStrike">
                <a:solidFill>
                  <a:srgbClr val="002060"/>
                </a:solidFill>
                <a:effectLst/>
                <a:uFillTx/>
                <a:latin typeface="Open Sans"/>
                <a:ea typeface="Microsoft YaHei"/>
              </a:rPr>
              <a:t>Демидовский </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2060"/>
                </a:solidFill>
                <a:effectLst/>
                <a:uFillTx/>
                <a:latin typeface="Open Sans"/>
                <a:ea typeface="Microsoft YaHei"/>
              </a:rPr>
              <a:t>муниципальный </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2060"/>
                </a:solidFill>
                <a:effectLst/>
                <a:uFillTx/>
                <a:latin typeface="Open Sans"/>
                <a:ea typeface="Microsoft YaHei"/>
              </a:rPr>
              <a:t>округ Смоленской</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2060"/>
                </a:solidFill>
                <a:effectLst/>
                <a:uFillTx/>
                <a:latin typeface="Open Sans"/>
                <a:ea typeface="Microsoft YaHei"/>
              </a:rPr>
              <a:t>области</a:t>
            </a:r>
            <a:endParaRPr lang="ru-RU" sz="1100" b="0" u="none" strike="noStrike">
              <a:solidFill>
                <a:srgbClr val="000000"/>
              </a:solidFill>
              <a:effectLst/>
              <a:uFillTx/>
              <a:latin typeface="Arial"/>
            </a:endParaRPr>
          </a:p>
        </p:txBody>
      </p:sp>
      <p:pic>
        <p:nvPicPr>
          <p:cNvPr id="501" name="Picture 41"/>
          <p:cNvPicPr/>
          <p:nvPr/>
        </p:nvPicPr>
        <p:blipFill>
          <a:blip r:embed="rId14"/>
          <a:stretch/>
        </p:blipFill>
        <p:spPr>
          <a:xfrm>
            <a:off x="233280" y="46080"/>
            <a:ext cx="498600" cy="857520"/>
          </a:xfrm>
          <a:prstGeom prst="rect">
            <a:avLst/>
          </a:prstGeom>
          <a:noFill/>
          <a:ln w="9360">
            <a:noFill/>
          </a:ln>
        </p:spPr>
      </p:pic>
      <p:sp>
        <p:nvSpPr>
          <p:cNvPr id="502" name="CustomShape 18"/>
          <p:cNvSpPr/>
          <p:nvPr/>
        </p:nvSpPr>
        <p:spPr>
          <a:xfrm>
            <a:off x="4320000" y="3279600"/>
            <a:ext cx="2766960" cy="4982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endParaRPr lang="ru-RU" sz="1400" b="0" u="none" strike="noStrike">
              <a:solidFill>
                <a:srgbClr val="000000"/>
              </a:solidFill>
              <a:effectLst/>
              <a:uFillTx/>
              <a:latin typeface="Arial"/>
            </a:endParaRPr>
          </a:p>
          <a:p>
            <a:pPr algn="ctr" defTabSz="914400">
              <a:lnSpc>
                <a:spcPct val="100000"/>
              </a:lnSpc>
            </a:pPr>
            <a:r>
              <a:rPr lang="ru-RU" sz="1400" b="0" u="none" strike="noStrike">
                <a:solidFill>
                  <a:srgbClr val="007FAC"/>
                </a:solidFill>
                <a:effectLst/>
                <a:uFillTx/>
                <a:latin typeface="Open Sans Semibold"/>
                <a:ea typeface="Microsoft YaHei"/>
              </a:rPr>
              <a:t>Обработка древесины</a:t>
            </a:r>
            <a:endParaRPr lang="ru-RU" sz="1400" b="0" u="none" strike="noStrike">
              <a:solidFill>
                <a:srgbClr val="000000"/>
              </a:solidFill>
              <a:effectLst/>
              <a:uFillTx/>
              <a:latin typeface="Arial"/>
            </a:endParaRPr>
          </a:p>
        </p:txBody>
      </p:sp>
      <p:sp>
        <p:nvSpPr>
          <p:cNvPr id="503" name="CustomShape 19"/>
          <p:cNvSpPr/>
          <p:nvPr/>
        </p:nvSpPr>
        <p:spPr>
          <a:xfrm rot="10800000" flipV="1">
            <a:off x="4853880" y="3636360"/>
            <a:ext cx="1712160" cy="283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endParaRPr lang="ru-RU" sz="1400" b="0" u="none" strike="noStrike">
              <a:solidFill>
                <a:srgbClr val="000000"/>
              </a:solidFill>
              <a:effectLst/>
              <a:uFillTx/>
              <a:latin typeface="Arial"/>
            </a:endParaRPr>
          </a:p>
          <a:p>
            <a:pPr algn="ctr" defTabSz="914400">
              <a:lnSpc>
                <a:spcPct val="100000"/>
              </a:lnSpc>
            </a:pPr>
            <a:r>
              <a:rPr lang="ru-RU" sz="1400" b="1" u="none" strike="noStrike">
                <a:solidFill>
                  <a:srgbClr val="000000"/>
                </a:solidFill>
                <a:effectLst/>
                <a:uFillTx/>
                <a:latin typeface="Open Sans"/>
                <a:ea typeface="Microsoft YaHei"/>
              </a:rPr>
              <a:t>49,4 млн. руб.</a:t>
            </a:r>
            <a:endParaRPr lang="ru-RU" sz="1400" b="0" u="none" strike="noStrike">
              <a:solidFill>
                <a:srgbClr val="000000"/>
              </a:solidFill>
              <a:effectLst/>
              <a:uFillTx/>
              <a:latin typeface="Arial"/>
            </a:endParaRPr>
          </a:p>
        </p:txBody>
      </p:sp>
      <p:sp>
        <p:nvSpPr>
          <p:cNvPr id="504" name="CustomShape 20"/>
          <p:cNvSpPr/>
          <p:nvPr/>
        </p:nvSpPr>
        <p:spPr>
          <a:xfrm>
            <a:off x="4708440" y="3922560"/>
            <a:ext cx="1783440" cy="9262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endParaRPr lang="ru-RU" sz="1100" b="0" u="none" strike="noStrike">
              <a:solidFill>
                <a:srgbClr val="000000"/>
              </a:solidFill>
              <a:effectLst/>
              <a:uFillTx/>
              <a:latin typeface="Arial"/>
            </a:endParaRPr>
          </a:p>
          <a:p>
            <a:pPr algn="ctr" defTabSz="914400">
              <a:lnSpc>
                <a:spcPct val="100000"/>
              </a:lnSpc>
            </a:pPr>
            <a:r>
              <a:rPr lang="ru-RU" sz="1100" b="0" u="none" strike="noStrike">
                <a:solidFill>
                  <a:srgbClr val="000000"/>
                </a:solidFill>
                <a:effectLst/>
                <a:uFillTx/>
                <a:latin typeface="Times New Roman"/>
                <a:ea typeface="Microsoft YaHei"/>
              </a:rPr>
              <a:t>ИП Зюмов Н.Н.</a:t>
            </a:r>
            <a:endParaRPr lang="ru-RU" sz="1100" b="0" u="none" strike="noStrike">
              <a:solidFill>
                <a:srgbClr val="000000"/>
              </a:solidFill>
              <a:effectLst/>
              <a:uFillTx/>
              <a:latin typeface="Arial"/>
            </a:endParaRPr>
          </a:p>
          <a:p>
            <a:pPr algn="ctr" defTabSz="914400">
              <a:lnSpc>
                <a:spcPct val="100000"/>
              </a:lnSpc>
            </a:pPr>
            <a:r>
              <a:rPr lang="ru-RU" sz="1100" b="0" u="none" strike="noStrike">
                <a:solidFill>
                  <a:srgbClr val="000000"/>
                </a:solidFill>
                <a:effectLst/>
                <a:uFillTx/>
                <a:latin typeface="Times New Roman"/>
                <a:ea typeface="Microsoft YaHei"/>
              </a:rPr>
              <a:t>ИП Костючков М.И.</a:t>
            </a:r>
            <a:endParaRPr lang="ru-RU" sz="1100" b="0" u="none" strike="noStrike">
              <a:solidFill>
                <a:srgbClr val="000000"/>
              </a:solidFill>
              <a:effectLst/>
              <a:uFillTx/>
              <a:latin typeface="Arial"/>
            </a:endParaRPr>
          </a:p>
          <a:p>
            <a:pPr algn="ctr" defTabSz="914400">
              <a:lnSpc>
                <a:spcPct val="100000"/>
              </a:lnSpc>
            </a:pPr>
            <a:r>
              <a:rPr lang="ru-RU" sz="1100" b="0" u="none" strike="noStrike">
                <a:solidFill>
                  <a:srgbClr val="000000"/>
                </a:solidFill>
                <a:effectLst/>
                <a:uFillTx/>
                <a:latin typeface="Times New Roman"/>
                <a:ea typeface="Microsoft YaHei"/>
              </a:rPr>
              <a:t>ИП Базанов П.Д.</a:t>
            </a:r>
            <a:endParaRPr lang="ru-RU" sz="1100" b="0" u="none" strike="noStrike">
              <a:solidFill>
                <a:srgbClr val="000000"/>
              </a:solidFill>
              <a:effectLst/>
              <a:uFillTx/>
              <a:latin typeface="Arial"/>
            </a:endParaRPr>
          </a:p>
          <a:p>
            <a:pPr algn="ctr" defTabSz="914400">
              <a:lnSpc>
                <a:spcPct val="100000"/>
              </a:lnSpc>
            </a:pPr>
            <a:r>
              <a:rPr lang="ru-RU" sz="1100" b="0" u="none" strike="noStrike">
                <a:solidFill>
                  <a:srgbClr val="000000"/>
                </a:solidFill>
                <a:effectLst/>
                <a:uFillTx/>
                <a:latin typeface="Times New Roman"/>
                <a:ea typeface="Microsoft YaHei"/>
              </a:rPr>
              <a:t>ИП Конашенкова Е.В.  </a:t>
            </a:r>
            <a:endParaRPr lang="ru-RU" sz="1100" b="0" u="none" strike="noStrike">
              <a:solidFill>
                <a:srgbClr val="000000"/>
              </a:solidFill>
              <a:effectLst/>
              <a:uFillTx/>
              <a:latin typeface="Arial"/>
            </a:endParaRPr>
          </a:p>
          <a:p>
            <a:pPr algn="ctr" defTabSz="914400">
              <a:lnSpc>
                <a:spcPct val="100000"/>
              </a:lnSpc>
            </a:pPr>
            <a:endParaRPr lang="ru-RU" sz="1100" b="0" u="none" strike="noStrike">
              <a:solidFill>
                <a:srgbClr val="000000"/>
              </a:solidFill>
              <a:effectLst/>
              <a:uFillTx/>
              <a:latin typeface="Arial"/>
            </a:endParaRPr>
          </a:p>
        </p:txBody>
      </p:sp>
      <p:sp>
        <p:nvSpPr>
          <p:cNvPr id="505" name="CustomShape 21"/>
          <p:cNvSpPr/>
          <p:nvPr/>
        </p:nvSpPr>
        <p:spPr>
          <a:xfrm>
            <a:off x="1327320" y="1914480"/>
            <a:ext cx="959040" cy="5144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2800" b="0" u="none" strike="noStrike">
                <a:solidFill>
                  <a:srgbClr val="00664D"/>
                </a:solidFill>
                <a:effectLst/>
                <a:uFillTx/>
                <a:latin typeface="Arial"/>
                <a:ea typeface="DejaVu Sans"/>
              </a:rPr>
              <a:t>14</a:t>
            </a:r>
            <a:endParaRPr lang="ru-RU" sz="2800" b="0" u="none" strike="noStrike">
              <a:solidFill>
                <a:srgbClr val="000000"/>
              </a:solidFill>
              <a:effectLst/>
              <a:uFillTx/>
              <a:latin typeface="Arial"/>
            </a:endParaRPr>
          </a:p>
        </p:txBody>
      </p:sp>
      <p:pic>
        <p:nvPicPr>
          <p:cNvPr id="506" name="Рисунок 48"/>
          <p:cNvPicPr/>
          <p:nvPr/>
        </p:nvPicPr>
        <p:blipFill>
          <a:blip r:embed="rId15">
            <a:lum bright="70000" contrast="-70000"/>
          </a:blip>
          <a:stretch/>
        </p:blipFill>
        <p:spPr>
          <a:xfrm>
            <a:off x="150840" y="1128600"/>
            <a:ext cx="2629080" cy="600480"/>
          </a:xfrm>
          <a:prstGeom prst="rect">
            <a:avLst/>
          </a:prstGeom>
          <a:noFill/>
          <a:ln w="9360">
            <a:noFill/>
          </a:ln>
        </p:spPr>
      </p:pic>
      <p:sp>
        <p:nvSpPr>
          <p:cNvPr id="507" name="CustomShape 22"/>
          <p:cNvSpPr/>
          <p:nvPr/>
        </p:nvSpPr>
        <p:spPr>
          <a:xfrm>
            <a:off x="442800" y="1112760"/>
            <a:ext cx="1926000" cy="5745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600" b="1" u="none" strike="noStrike">
                <a:solidFill>
                  <a:srgbClr val="007FAC"/>
                </a:solidFill>
                <a:effectLst/>
                <a:uFillTx/>
                <a:latin typeface="Open Sans Semibold"/>
                <a:ea typeface="Microsoft YaHei"/>
              </a:rPr>
              <a:t>Число предприятий</a:t>
            </a:r>
            <a:endParaRPr lang="ru-RU" sz="1600" b="0" u="none" strike="noStrike">
              <a:solidFill>
                <a:srgbClr val="000000"/>
              </a:solidFill>
              <a:effectLst/>
              <a:uFillTx/>
              <a:latin typeface="Arial"/>
            </a:endParaRPr>
          </a:p>
        </p:txBody>
      </p:sp>
      <p:pic>
        <p:nvPicPr>
          <p:cNvPr id="508" name="Рисунок 50"/>
          <p:cNvPicPr/>
          <p:nvPr/>
        </p:nvPicPr>
        <p:blipFill>
          <a:blip r:embed="rId16"/>
          <a:stretch/>
        </p:blipFill>
        <p:spPr>
          <a:xfrm>
            <a:off x="771840" y="1772640"/>
            <a:ext cx="735840" cy="662400"/>
          </a:xfrm>
          <a:prstGeom prst="rect">
            <a:avLst/>
          </a:prstGeom>
          <a:noFill/>
          <a:ln w="0">
            <a:noFill/>
          </a:ln>
        </p:spPr>
      </p:pic>
      <p:pic>
        <p:nvPicPr>
          <p:cNvPr id="509" name="Рисунок 51"/>
          <p:cNvPicPr/>
          <p:nvPr/>
        </p:nvPicPr>
        <p:blipFill>
          <a:blip r:embed="rId17">
            <a:lum bright="70000" contrast="-70000"/>
          </a:blip>
          <a:stretch/>
        </p:blipFill>
        <p:spPr>
          <a:xfrm>
            <a:off x="157320" y="2644920"/>
            <a:ext cx="2629080" cy="667080"/>
          </a:xfrm>
          <a:prstGeom prst="rect">
            <a:avLst/>
          </a:prstGeom>
          <a:noFill/>
          <a:ln w="9360">
            <a:noFill/>
          </a:ln>
        </p:spPr>
      </p:pic>
      <p:sp>
        <p:nvSpPr>
          <p:cNvPr id="510" name="CustomShape 23"/>
          <p:cNvSpPr/>
          <p:nvPr/>
        </p:nvSpPr>
        <p:spPr>
          <a:xfrm>
            <a:off x="365040" y="2664000"/>
            <a:ext cx="2214720" cy="6055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600" b="1" u="none" strike="noStrike">
                <a:solidFill>
                  <a:srgbClr val="007FAC"/>
                </a:solidFill>
                <a:effectLst/>
                <a:uFillTx/>
                <a:latin typeface="Open Sans Semibold"/>
                <a:ea typeface="Microsoft YaHei"/>
              </a:rPr>
              <a:t>Численность</a:t>
            </a:r>
            <a:r>
              <a:rPr lang="ru-RU" sz="1800" b="1" u="none" strike="noStrike">
                <a:solidFill>
                  <a:srgbClr val="007FAC"/>
                </a:solidFill>
                <a:effectLst/>
                <a:uFillTx/>
                <a:latin typeface="Open Sans Semibold"/>
                <a:ea typeface="Microsoft YaHei"/>
              </a:rPr>
              <a:t> </a:t>
            </a:r>
            <a:endParaRPr lang="ru-RU" sz="1800" b="0" u="none" strike="noStrike">
              <a:solidFill>
                <a:srgbClr val="000000"/>
              </a:solidFill>
              <a:effectLst/>
              <a:uFillTx/>
              <a:latin typeface="Arial"/>
            </a:endParaRPr>
          </a:p>
          <a:p>
            <a:pPr algn="ctr" defTabSz="914400">
              <a:lnSpc>
                <a:spcPct val="100000"/>
              </a:lnSpc>
            </a:pPr>
            <a:r>
              <a:rPr lang="ru-RU" sz="1600" b="1" u="none" strike="noStrike">
                <a:solidFill>
                  <a:srgbClr val="007FAC"/>
                </a:solidFill>
                <a:effectLst/>
                <a:uFillTx/>
                <a:latin typeface="Open Sans Semibold"/>
                <a:ea typeface="Microsoft YaHei"/>
              </a:rPr>
              <a:t>работающих</a:t>
            </a:r>
            <a:endParaRPr lang="ru-RU" sz="1600" b="0" u="none" strike="noStrike">
              <a:solidFill>
                <a:srgbClr val="000000"/>
              </a:solidFill>
              <a:effectLst/>
              <a:uFillTx/>
              <a:latin typeface="Arial"/>
            </a:endParaRPr>
          </a:p>
        </p:txBody>
      </p:sp>
      <p:graphicFrame>
        <p:nvGraphicFramePr>
          <p:cNvPr id="511" name="Диаграмма 38"/>
          <p:cNvGraphicFramePr/>
          <p:nvPr/>
        </p:nvGraphicFramePr>
        <p:xfrm>
          <a:off x="360000" y="4860000"/>
          <a:ext cx="2309760" cy="2153880"/>
        </p:xfrm>
        <a:graphic>
          <a:graphicData uri="http://schemas.openxmlformats.org/drawingml/2006/chart">
            <c:chart xmlns:c="http://schemas.openxmlformats.org/drawingml/2006/chart" xmlns:r="http://schemas.openxmlformats.org/officeDocument/2006/relationships" r:id="rId18"/>
          </a:graphicData>
        </a:graphic>
      </p:graphicFrame>
      <p:sp>
        <p:nvSpPr>
          <p:cNvPr id="512" name="Прямоугольник 39"/>
          <p:cNvSpPr/>
          <p:nvPr/>
        </p:nvSpPr>
        <p:spPr>
          <a:xfrm>
            <a:off x="3940560" y="4824360"/>
            <a:ext cx="3069360" cy="5166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ru-RU" sz="1400" b="0" u="none" strike="noStrike">
                <a:solidFill>
                  <a:srgbClr val="007FAC"/>
                </a:solidFill>
                <a:effectLst/>
                <a:uFillTx/>
                <a:latin typeface="Open Sans Semibold"/>
                <a:ea typeface="Microsoft YaHei"/>
              </a:rPr>
              <a:t>Добыча полезных ископаемых</a:t>
            </a:r>
            <a:endParaRPr lang="ru-RU" sz="1400" b="0" u="none" strike="noStrike">
              <a:solidFill>
                <a:srgbClr val="000000"/>
              </a:solidFill>
              <a:effectLst/>
              <a:uFillTx/>
              <a:latin typeface="Arial"/>
            </a:endParaRPr>
          </a:p>
        </p:txBody>
      </p:sp>
      <p:pic>
        <p:nvPicPr>
          <p:cNvPr id="513" name="Picture 45"/>
          <p:cNvPicPr/>
          <p:nvPr/>
        </p:nvPicPr>
        <p:blipFill>
          <a:blip r:embed="rId19"/>
          <a:stretch/>
        </p:blipFill>
        <p:spPr>
          <a:xfrm>
            <a:off x="2994120" y="4708440"/>
            <a:ext cx="1211760" cy="1069200"/>
          </a:xfrm>
          <a:prstGeom prst="rect">
            <a:avLst/>
          </a:prstGeom>
          <a:noFill/>
          <a:ln w="9360">
            <a:solidFill>
              <a:srgbClr val="FFFFFF"/>
            </a:solidFill>
            <a:round/>
          </a:ln>
        </p:spPr>
      </p:pic>
      <p:pic>
        <p:nvPicPr>
          <p:cNvPr id="514" name="Picture 45"/>
          <p:cNvPicPr/>
          <p:nvPr/>
        </p:nvPicPr>
        <p:blipFill>
          <a:blip r:embed="rId20">
            <a:lum contrast="61000"/>
          </a:blip>
          <a:stretch/>
        </p:blipFill>
        <p:spPr>
          <a:xfrm>
            <a:off x="3065400" y="3279600"/>
            <a:ext cx="1140480" cy="1069200"/>
          </a:xfrm>
          <a:prstGeom prst="rect">
            <a:avLst/>
          </a:prstGeom>
          <a:noFill/>
          <a:ln w="9360">
            <a:noFill/>
          </a:ln>
        </p:spPr>
      </p:pic>
      <p:sp>
        <p:nvSpPr>
          <p:cNvPr id="515" name="Прямоугольник 44"/>
          <p:cNvSpPr/>
          <p:nvPr/>
        </p:nvSpPr>
        <p:spPr>
          <a:xfrm>
            <a:off x="4351320" y="5351400"/>
            <a:ext cx="2712240" cy="10954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ru-RU" sz="1800" b="0" u="none" strike="noStrike">
                <a:solidFill>
                  <a:srgbClr val="000000"/>
                </a:solidFill>
                <a:effectLst/>
                <a:uFillTx/>
                <a:latin typeface="Times New Roman"/>
                <a:ea typeface="Microsoft YaHei"/>
              </a:rPr>
              <a:t> </a:t>
            </a:r>
            <a:endParaRPr lang="ru-RU" sz="1800" b="0" u="none" strike="noStrike">
              <a:solidFill>
                <a:srgbClr val="000000"/>
              </a:solidFill>
              <a:effectLst/>
              <a:uFillTx/>
              <a:latin typeface="Arial"/>
            </a:endParaRPr>
          </a:p>
          <a:p>
            <a:pPr algn="ctr" defTabSz="914400">
              <a:lnSpc>
                <a:spcPct val="100000"/>
              </a:lnSpc>
            </a:pPr>
            <a:r>
              <a:rPr lang="ru-RU" sz="1200" b="0" u="none" strike="noStrike">
                <a:solidFill>
                  <a:srgbClr val="000000"/>
                </a:solidFill>
                <a:effectLst/>
                <a:uFillTx/>
                <a:latin typeface="Times New Roman"/>
                <a:ea typeface="Microsoft YaHei"/>
              </a:rPr>
              <a:t>Демидовский производственный участок «Карьер Свадица»</a:t>
            </a:r>
            <a:endParaRPr lang="ru-RU" sz="1200" b="0" u="none" strike="noStrike">
              <a:solidFill>
                <a:srgbClr val="000000"/>
              </a:solidFill>
              <a:effectLst/>
              <a:uFillTx/>
              <a:latin typeface="Arial"/>
            </a:endParaRPr>
          </a:p>
          <a:p>
            <a:pPr algn="ctr" defTabSz="914400">
              <a:lnSpc>
                <a:spcPct val="100000"/>
              </a:lnSpc>
            </a:pPr>
            <a:r>
              <a:rPr lang="ru-RU" sz="1200" b="0" u="none" strike="noStrike">
                <a:solidFill>
                  <a:srgbClr val="007FAC"/>
                </a:solidFill>
                <a:effectLst/>
                <a:uFillTx/>
                <a:latin typeface="Times New Roman"/>
                <a:ea typeface="Microsoft YaHei"/>
              </a:rPr>
              <a:t> </a:t>
            </a:r>
            <a:endParaRPr lang="ru-RU" sz="1200" b="0" u="none" strike="noStrike">
              <a:solidFill>
                <a:srgbClr val="000000"/>
              </a:solidFill>
              <a:effectLst/>
              <a:uFillTx/>
              <a:latin typeface="Arial"/>
            </a:endParaRPr>
          </a:p>
          <a:p>
            <a:pPr algn="ctr" defTabSz="914400">
              <a:lnSpc>
                <a:spcPct val="100000"/>
              </a:lnSpc>
            </a:pPr>
            <a:endParaRPr lang="ru-RU" sz="1200" b="0" u="none" strike="noStrike">
              <a:solidFill>
                <a:srgbClr val="000000"/>
              </a:solidFill>
              <a:effectLst/>
              <a:uFillTx/>
              <a:latin typeface="Arial"/>
            </a:endParaRPr>
          </a:p>
        </p:txBody>
      </p:sp>
      <p:sp>
        <p:nvSpPr>
          <p:cNvPr id="516" name="CustomShape 19"/>
          <p:cNvSpPr/>
          <p:nvPr/>
        </p:nvSpPr>
        <p:spPr>
          <a:xfrm rot="10800000" flipV="1">
            <a:off x="4568040" y="3922200"/>
            <a:ext cx="2569320" cy="5691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ru-RU" sz="1400" b="0" u="none" strike="noStrike">
              <a:solidFill>
                <a:srgbClr val="000000"/>
              </a:solidFill>
              <a:effectLst/>
              <a:uFillTx/>
              <a:latin typeface="Arial"/>
            </a:endParaRPr>
          </a:p>
        </p:txBody>
      </p:sp>
      <p:sp>
        <p:nvSpPr>
          <p:cNvPr id="517" name="CustomShape 19"/>
          <p:cNvSpPr/>
          <p:nvPr/>
        </p:nvSpPr>
        <p:spPr>
          <a:xfrm rot="10800000" flipV="1">
            <a:off x="4996800" y="5137560"/>
            <a:ext cx="1774080" cy="18547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endParaRPr lang="ru-RU" sz="1400" b="0" u="none" strike="noStrike">
              <a:solidFill>
                <a:srgbClr val="000000"/>
              </a:solidFill>
              <a:effectLst/>
              <a:uFillTx/>
              <a:latin typeface="Arial"/>
            </a:endParaRPr>
          </a:p>
          <a:p>
            <a:pPr algn="ctr" defTabSz="914400">
              <a:lnSpc>
                <a:spcPct val="100000"/>
              </a:lnSpc>
            </a:pPr>
            <a:r>
              <a:rPr lang="ru-RU" sz="1400" b="1" u="none" strike="noStrike">
                <a:solidFill>
                  <a:srgbClr val="000000"/>
                </a:solidFill>
                <a:effectLst/>
                <a:uFillTx/>
                <a:latin typeface="Open Sans"/>
                <a:ea typeface="Microsoft YaHei"/>
              </a:rPr>
              <a:t>23,8 млн. руб.</a:t>
            </a:r>
            <a:endParaRPr lang="ru-RU" sz="1400" b="0" u="none" strike="noStrike">
              <a:solidFill>
                <a:srgbClr val="000000"/>
              </a:solidFill>
              <a:effectLst/>
              <a:uFillTx/>
              <a:latin typeface="Arial"/>
            </a:endParaRPr>
          </a:p>
        </p:txBody>
      </p:sp>
      <p:sp>
        <p:nvSpPr>
          <p:cNvPr id="518" name="Прямоугольник 51"/>
          <p:cNvSpPr/>
          <p:nvPr/>
        </p:nvSpPr>
        <p:spPr>
          <a:xfrm>
            <a:off x="4280040" y="6120000"/>
            <a:ext cx="2354760" cy="514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endParaRPr lang="ru-RU" sz="1800" b="0" u="none" strike="noStrike">
              <a:solidFill>
                <a:srgbClr val="000000"/>
              </a:solidFill>
              <a:effectLst/>
              <a:uFillTx/>
              <a:latin typeface="Arial"/>
            </a:endParaRPr>
          </a:p>
        </p:txBody>
      </p:sp>
      <p:sp>
        <p:nvSpPr>
          <p:cNvPr id="519" name="CustomShape 19"/>
          <p:cNvSpPr/>
          <p:nvPr/>
        </p:nvSpPr>
        <p:spPr>
          <a:xfrm rot="10800000" flipV="1">
            <a:off x="4425480" y="6565680"/>
            <a:ext cx="2292840" cy="7117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ru-RU" sz="1800" b="0" u="none" strike="noStrike">
              <a:solidFill>
                <a:srgbClr val="000000"/>
              </a:solidFill>
              <a:effectLst/>
              <a:uFillTx/>
              <a:latin typeface="Arial"/>
            </a:endParaRPr>
          </a:p>
        </p:txBody>
      </p:sp>
      <p:sp>
        <p:nvSpPr>
          <p:cNvPr id="520" name="Прямоугольник 48"/>
          <p:cNvSpPr/>
          <p:nvPr/>
        </p:nvSpPr>
        <p:spPr>
          <a:xfrm>
            <a:off x="765000" y="6977520"/>
            <a:ext cx="1655280" cy="157320"/>
          </a:xfrm>
          <a:prstGeom prst="rect">
            <a:avLst/>
          </a:prstGeom>
          <a:solidFill>
            <a:schemeClr val="bg1"/>
          </a:solidFill>
          <a:ln>
            <a:solidFill>
              <a:srgbClr val="FFFFFF"/>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defTabSz="914400">
              <a:lnSpc>
                <a:spcPct val="100000"/>
              </a:lnSpc>
            </a:pPr>
            <a:r>
              <a:rPr lang="ru-RU" sz="1200" b="0" u="none" strike="noStrike">
                <a:solidFill>
                  <a:srgbClr val="485A61"/>
                </a:solidFill>
                <a:effectLst/>
                <a:uFillTx/>
                <a:latin typeface="Arial"/>
                <a:ea typeface="DejaVu Sans"/>
              </a:rPr>
              <a:t>Министерство</a:t>
            </a:r>
            <a:endParaRPr lang="ru-RU" sz="1200" b="0" u="none" strike="noStrike">
              <a:solidFill>
                <a:srgbClr val="000000"/>
              </a:solidFill>
              <a:effectLst/>
              <a:uFillTx/>
              <a:latin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1" name="Рисунок 51"/>
          <p:cNvPicPr/>
          <p:nvPr/>
        </p:nvPicPr>
        <p:blipFill>
          <a:blip r:embed="rId3">
            <a:lum bright="70000" contrast="-70000"/>
          </a:blip>
          <a:stretch/>
        </p:blipFill>
        <p:spPr>
          <a:xfrm>
            <a:off x="176040" y="1168560"/>
            <a:ext cx="2435400" cy="646560"/>
          </a:xfrm>
          <a:prstGeom prst="rect">
            <a:avLst/>
          </a:prstGeom>
          <a:noFill/>
          <a:ln w="9360">
            <a:noFill/>
          </a:ln>
        </p:spPr>
      </p:pic>
      <p:pic>
        <p:nvPicPr>
          <p:cNvPr id="522" name="Picture 3"/>
          <p:cNvPicPr/>
          <p:nvPr/>
        </p:nvPicPr>
        <p:blipFill>
          <a:blip r:embed="rId4"/>
          <a:stretch/>
        </p:blipFill>
        <p:spPr>
          <a:xfrm>
            <a:off x="2279520" y="155520"/>
            <a:ext cx="5069520" cy="762120"/>
          </a:xfrm>
          <a:prstGeom prst="rect">
            <a:avLst/>
          </a:prstGeom>
          <a:noFill/>
          <a:ln w="9360">
            <a:noFill/>
          </a:ln>
        </p:spPr>
      </p:pic>
      <p:sp>
        <p:nvSpPr>
          <p:cNvPr id="523" name="CustomShape 1"/>
          <p:cNvSpPr/>
          <p:nvPr/>
        </p:nvSpPr>
        <p:spPr>
          <a:xfrm>
            <a:off x="2060640" y="316080"/>
            <a:ext cx="5492880" cy="4510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2400" b="0" u="none" strike="noStrike">
                <a:solidFill>
                  <a:srgbClr val="FFFFFF"/>
                </a:solidFill>
                <a:effectLst/>
                <a:uFillTx/>
                <a:latin typeface="Open Sans Semibold"/>
                <a:ea typeface="Microsoft YaHei"/>
              </a:rPr>
              <a:t>Сельское хозяйство</a:t>
            </a:r>
            <a:endParaRPr lang="ru-RU" sz="2400" b="0" u="none" strike="noStrike">
              <a:solidFill>
                <a:srgbClr val="000000"/>
              </a:solidFill>
              <a:effectLst/>
              <a:uFillTx/>
              <a:latin typeface="Arial"/>
            </a:endParaRPr>
          </a:p>
        </p:txBody>
      </p:sp>
      <p:pic>
        <p:nvPicPr>
          <p:cNvPr id="524" name="Picture 5"/>
          <p:cNvPicPr/>
          <p:nvPr/>
        </p:nvPicPr>
        <p:blipFill>
          <a:blip r:embed="rId5"/>
          <a:stretch/>
        </p:blipFill>
        <p:spPr>
          <a:xfrm>
            <a:off x="693720" y="1917720"/>
            <a:ext cx="698760" cy="698760"/>
          </a:xfrm>
          <a:prstGeom prst="rect">
            <a:avLst/>
          </a:prstGeom>
          <a:noFill/>
          <a:ln w="9360">
            <a:noFill/>
          </a:ln>
        </p:spPr>
      </p:pic>
      <p:sp>
        <p:nvSpPr>
          <p:cNvPr id="525" name="CustomShape 2"/>
          <p:cNvSpPr/>
          <p:nvPr/>
        </p:nvSpPr>
        <p:spPr>
          <a:xfrm>
            <a:off x="1392480" y="2039760"/>
            <a:ext cx="947520" cy="6336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3600" b="0" u="none" strike="noStrike">
                <a:solidFill>
                  <a:srgbClr val="265F92"/>
                </a:solidFill>
                <a:effectLst/>
                <a:uFillTx/>
                <a:latin typeface="Open Sans Semibold"/>
                <a:ea typeface="Microsoft YaHei"/>
              </a:rPr>
              <a:t>10 </a:t>
            </a:r>
            <a:endParaRPr lang="ru-RU" sz="3600" b="0" u="none" strike="noStrike">
              <a:solidFill>
                <a:srgbClr val="000000"/>
              </a:solidFill>
              <a:effectLst/>
              <a:uFillTx/>
              <a:latin typeface="Arial"/>
            </a:endParaRPr>
          </a:p>
        </p:txBody>
      </p:sp>
      <p:sp>
        <p:nvSpPr>
          <p:cNvPr id="526" name="CustomShape 3"/>
          <p:cNvSpPr/>
          <p:nvPr/>
        </p:nvSpPr>
        <p:spPr>
          <a:xfrm>
            <a:off x="2820960" y="1081080"/>
            <a:ext cx="4589640" cy="5115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400" b="0" u="none" strike="noStrike">
                <a:solidFill>
                  <a:srgbClr val="265F92"/>
                </a:solidFill>
                <a:effectLst/>
                <a:uFillTx/>
                <a:latin typeface="Open Sans Semibold"/>
                <a:ea typeface="Microsoft YaHei"/>
              </a:rPr>
              <a:t>Производство основных видов продукции во всех категориях хозяйств</a:t>
            </a:r>
            <a:endParaRPr lang="ru-RU" sz="1400" b="0" u="none" strike="noStrike">
              <a:solidFill>
                <a:srgbClr val="000000"/>
              </a:solidFill>
              <a:effectLst/>
              <a:uFillTx/>
              <a:latin typeface="Arial"/>
            </a:endParaRPr>
          </a:p>
        </p:txBody>
      </p:sp>
      <p:pic>
        <p:nvPicPr>
          <p:cNvPr id="527" name="Picture 14"/>
          <p:cNvPicPr/>
          <p:nvPr/>
        </p:nvPicPr>
        <p:blipFill>
          <a:blip r:embed="rId6"/>
          <a:stretch/>
        </p:blipFill>
        <p:spPr>
          <a:xfrm>
            <a:off x="2708280" y="5221440"/>
            <a:ext cx="3367440" cy="1418040"/>
          </a:xfrm>
          <a:prstGeom prst="rect">
            <a:avLst/>
          </a:prstGeom>
          <a:noFill/>
          <a:ln w="9360">
            <a:noFill/>
          </a:ln>
        </p:spPr>
      </p:pic>
      <p:sp>
        <p:nvSpPr>
          <p:cNvPr id="528" name="CustomShape 4"/>
          <p:cNvSpPr/>
          <p:nvPr/>
        </p:nvSpPr>
        <p:spPr>
          <a:xfrm>
            <a:off x="2519280" y="4680000"/>
            <a:ext cx="4645440" cy="708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600" b="1" u="none" strike="noStrike">
                <a:solidFill>
                  <a:srgbClr val="007FAC"/>
                </a:solidFill>
                <a:effectLst/>
                <a:uFillTx/>
                <a:latin typeface="Open Sans Semibold"/>
                <a:ea typeface="Microsoft YaHei"/>
              </a:rPr>
              <a:t>Основные задачи на период до 2026 года</a:t>
            </a:r>
            <a:endParaRPr lang="ru-RU" sz="1600" b="0" u="none" strike="noStrike">
              <a:solidFill>
                <a:srgbClr val="000000"/>
              </a:solidFill>
              <a:effectLst/>
              <a:uFillTx/>
              <a:latin typeface="Arial"/>
            </a:endParaRPr>
          </a:p>
        </p:txBody>
      </p:sp>
      <p:sp>
        <p:nvSpPr>
          <p:cNvPr id="529" name="CustomShape 5"/>
          <p:cNvSpPr/>
          <p:nvPr/>
        </p:nvSpPr>
        <p:spPr>
          <a:xfrm>
            <a:off x="7104240" y="7194600"/>
            <a:ext cx="428760" cy="35892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1800" b="1" i="1" u="none" strike="noStrike">
                <a:solidFill>
                  <a:srgbClr val="339533"/>
                </a:solidFill>
                <a:effectLst/>
                <a:uFillTx/>
                <a:latin typeface="Open Sans Semibold"/>
                <a:ea typeface="Microsoft YaHei"/>
              </a:rPr>
              <a:t>1</a:t>
            </a:r>
            <a:r>
              <a:rPr lang="en-US" sz="1800" b="1" i="1" u="none" strike="noStrike">
                <a:solidFill>
                  <a:srgbClr val="339533"/>
                </a:solidFill>
                <a:effectLst/>
                <a:uFillTx/>
                <a:latin typeface="Open Sans Semibold"/>
                <a:ea typeface="Microsoft YaHei"/>
              </a:rPr>
              <a:t>6</a:t>
            </a:r>
            <a:endParaRPr lang="ru-RU" sz="1800" b="0" u="none" strike="noStrike">
              <a:solidFill>
                <a:srgbClr val="000000"/>
              </a:solidFill>
              <a:effectLst/>
              <a:uFillTx/>
              <a:latin typeface="Arial"/>
            </a:endParaRPr>
          </a:p>
        </p:txBody>
      </p:sp>
      <p:sp>
        <p:nvSpPr>
          <p:cNvPr id="530" name="CustomShape 6"/>
          <p:cNvSpPr/>
          <p:nvPr/>
        </p:nvSpPr>
        <p:spPr>
          <a:xfrm>
            <a:off x="351000" y="1141560"/>
            <a:ext cx="1956240" cy="5716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ru-RU" sz="1800" b="0" u="none" strike="noStrike">
              <a:solidFill>
                <a:srgbClr val="000000"/>
              </a:solidFill>
              <a:effectLst/>
              <a:uFillTx/>
              <a:latin typeface="Arial"/>
            </a:endParaRPr>
          </a:p>
        </p:txBody>
      </p:sp>
      <p:sp>
        <p:nvSpPr>
          <p:cNvPr id="531" name="CustomShape 7"/>
          <p:cNvSpPr/>
          <p:nvPr/>
        </p:nvSpPr>
        <p:spPr>
          <a:xfrm>
            <a:off x="6208560" y="4338720"/>
            <a:ext cx="676440" cy="2671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200" b="0" u="none" strike="noStrike">
                <a:solidFill>
                  <a:srgbClr val="0070C0"/>
                </a:solidFill>
                <a:effectLst/>
                <a:uFillTx/>
                <a:latin typeface="Open Sans"/>
                <a:ea typeface="Microsoft YaHei"/>
              </a:rPr>
              <a:t>яйцо</a:t>
            </a:r>
            <a:endParaRPr lang="ru-RU" sz="1200" b="0" u="none" strike="noStrike">
              <a:solidFill>
                <a:srgbClr val="000000"/>
              </a:solidFill>
              <a:effectLst/>
              <a:uFillTx/>
              <a:latin typeface="Arial"/>
            </a:endParaRPr>
          </a:p>
        </p:txBody>
      </p:sp>
      <p:pic>
        <p:nvPicPr>
          <p:cNvPr id="532" name="Picture 23"/>
          <p:cNvPicPr/>
          <p:nvPr/>
        </p:nvPicPr>
        <p:blipFill>
          <a:blip r:embed="rId7"/>
          <a:stretch/>
        </p:blipFill>
        <p:spPr>
          <a:xfrm>
            <a:off x="3065400" y="1700280"/>
            <a:ext cx="1038600" cy="1038600"/>
          </a:xfrm>
          <a:prstGeom prst="rect">
            <a:avLst/>
          </a:prstGeom>
          <a:noFill/>
          <a:ln w="9360">
            <a:noFill/>
          </a:ln>
        </p:spPr>
      </p:pic>
      <p:pic>
        <p:nvPicPr>
          <p:cNvPr id="533" name="Picture 24"/>
          <p:cNvPicPr/>
          <p:nvPr/>
        </p:nvPicPr>
        <p:blipFill>
          <a:blip r:embed="rId8"/>
          <a:stretch/>
        </p:blipFill>
        <p:spPr>
          <a:xfrm>
            <a:off x="4545000" y="1700280"/>
            <a:ext cx="1038600" cy="1038600"/>
          </a:xfrm>
          <a:prstGeom prst="rect">
            <a:avLst/>
          </a:prstGeom>
          <a:noFill/>
          <a:ln w="9360">
            <a:noFill/>
          </a:ln>
        </p:spPr>
      </p:pic>
      <p:pic>
        <p:nvPicPr>
          <p:cNvPr id="534" name="Picture 25"/>
          <p:cNvPicPr/>
          <p:nvPr/>
        </p:nvPicPr>
        <p:blipFill>
          <a:blip r:embed="rId9"/>
          <a:stretch/>
        </p:blipFill>
        <p:spPr>
          <a:xfrm>
            <a:off x="5996160" y="1717560"/>
            <a:ext cx="1038600" cy="1038600"/>
          </a:xfrm>
          <a:prstGeom prst="rect">
            <a:avLst/>
          </a:prstGeom>
          <a:noFill/>
          <a:ln w="9360">
            <a:noFill/>
          </a:ln>
        </p:spPr>
      </p:pic>
      <p:pic>
        <p:nvPicPr>
          <p:cNvPr id="535" name="Picture 26"/>
          <p:cNvPicPr/>
          <p:nvPr/>
        </p:nvPicPr>
        <p:blipFill>
          <a:blip r:embed="rId10"/>
          <a:stretch/>
        </p:blipFill>
        <p:spPr>
          <a:xfrm>
            <a:off x="3030480" y="3214800"/>
            <a:ext cx="1057680" cy="1057680"/>
          </a:xfrm>
          <a:prstGeom prst="rect">
            <a:avLst/>
          </a:prstGeom>
          <a:noFill/>
          <a:ln w="9360">
            <a:noFill/>
          </a:ln>
        </p:spPr>
      </p:pic>
      <p:pic>
        <p:nvPicPr>
          <p:cNvPr id="536" name="Picture 27"/>
          <p:cNvPicPr/>
          <p:nvPr/>
        </p:nvPicPr>
        <p:blipFill>
          <a:blip r:embed="rId11"/>
          <a:stretch/>
        </p:blipFill>
        <p:spPr>
          <a:xfrm>
            <a:off x="4529160" y="3214800"/>
            <a:ext cx="1067040" cy="1067040"/>
          </a:xfrm>
          <a:prstGeom prst="rect">
            <a:avLst/>
          </a:prstGeom>
          <a:noFill/>
          <a:ln w="9360">
            <a:noFill/>
          </a:ln>
        </p:spPr>
      </p:pic>
      <p:pic>
        <p:nvPicPr>
          <p:cNvPr id="537" name="Picture 28"/>
          <p:cNvPicPr/>
          <p:nvPr/>
        </p:nvPicPr>
        <p:blipFill>
          <a:blip r:embed="rId12"/>
          <a:stretch/>
        </p:blipFill>
        <p:spPr>
          <a:xfrm>
            <a:off x="5996160" y="3238560"/>
            <a:ext cx="1038600" cy="1038600"/>
          </a:xfrm>
          <a:prstGeom prst="rect">
            <a:avLst/>
          </a:prstGeom>
          <a:noFill/>
          <a:ln w="9360">
            <a:noFill/>
          </a:ln>
        </p:spPr>
      </p:pic>
      <p:sp>
        <p:nvSpPr>
          <p:cNvPr id="538" name="CustomShape 8"/>
          <p:cNvSpPr/>
          <p:nvPr/>
        </p:nvSpPr>
        <p:spPr>
          <a:xfrm>
            <a:off x="6202440" y="2816280"/>
            <a:ext cx="678240" cy="26712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algn="ctr" defTabSz="914400">
              <a:lnSpc>
                <a:spcPct val="100000"/>
              </a:lnSpc>
            </a:pPr>
            <a:r>
              <a:rPr lang="ru-RU" sz="1200" b="0" u="none" strike="noStrike">
                <a:solidFill>
                  <a:srgbClr val="0070C0"/>
                </a:solidFill>
                <a:effectLst/>
                <a:uFillTx/>
                <a:latin typeface="Open Sans"/>
                <a:ea typeface="Microsoft YaHei"/>
              </a:rPr>
              <a:t>овощи</a:t>
            </a:r>
            <a:endParaRPr lang="ru-RU" sz="1200" b="0" u="none" strike="noStrike">
              <a:solidFill>
                <a:srgbClr val="000000"/>
              </a:solidFill>
              <a:effectLst/>
              <a:uFillTx/>
              <a:latin typeface="Arial"/>
            </a:endParaRPr>
          </a:p>
        </p:txBody>
      </p:sp>
      <p:sp>
        <p:nvSpPr>
          <p:cNvPr id="539" name="CustomShape 9"/>
          <p:cNvSpPr/>
          <p:nvPr/>
        </p:nvSpPr>
        <p:spPr>
          <a:xfrm>
            <a:off x="3041640" y="1893960"/>
            <a:ext cx="1098720" cy="7257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800" b="1" u="none" strike="noStrike">
                <a:solidFill>
                  <a:srgbClr val="FFFFFF"/>
                </a:solidFill>
                <a:effectLst/>
                <a:uFillTx/>
                <a:latin typeface="Open Sans Semibold"/>
                <a:ea typeface="Microsoft YaHei"/>
              </a:rPr>
              <a:t>10938,5</a:t>
            </a:r>
            <a:endParaRPr lang="ru-RU" sz="1800" b="0" u="none" strike="noStrike">
              <a:solidFill>
                <a:srgbClr val="000000"/>
              </a:solidFill>
              <a:effectLst/>
              <a:uFillTx/>
              <a:latin typeface="Arial"/>
            </a:endParaRPr>
          </a:p>
          <a:p>
            <a:pPr algn="ctr" defTabSz="914400">
              <a:lnSpc>
                <a:spcPct val="100000"/>
              </a:lnSpc>
            </a:pPr>
            <a:r>
              <a:rPr lang="ru-RU" sz="1800" b="1" u="none" strike="noStrike">
                <a:solidFill>
                  <a:srgbClr val="FFFFFF"/>
                </a:solidFill>
                <a:effectLst/>
                <a:uFillTx/>
                <a:latin typeface="Open Sans Semibold"/>
                <a:ea typeface="Microsoft YaHei"/>
              </a:rPr>
              <a:t>тонн </a:t>
            </a:r>
            <a:endParaRPr lang="ru-RU" sz="1800" b="0" u="none" strike="noStrike">
              <a:solidFill>
                <a:srgbClr val="000000"/>
              </a:solidFill>
              <a:effectLst/>
              <a:uFillTx/>
              <a:latin typeface="Arial"/>
            </a:endParaRPr>
          </a:p>
        </p:txBody>
      </p:sp>
      <p:sp>
        <p:nvSpPr>
          <p:cNvPr id="540" name="CustomShape 10"/>
          <p:cNvSpPr/>
          <p:nvPr/>
        </p:nvSpPr>
        <p:spPr>
          <a:xfrm>
            <a:off x="4422600" y="1897200"/>
            <a:ext cx="1189440" cy="7257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2400" b="1" u="none" strike="noStrike">
                <a:solidFill>
                  <a:srgbClr val="FFFFFF"/>
                </a:solidFill>
                <a:effectLst/>
                <a:uFillTx/>
                <a:latin typeface="Arial"/>
                <a:ea typeface="Microsoft YaHei"/>
              </a:rPr>
              <a:t>2190,3</a:t>
            </a:r>
            <a:endParaRPr lang="ru-RU" sz="2400" b="0" u="none" strike="noStrike">
              <a:solidFill>
                <a:srgbClr val="000000"/>
              </a:solidFill>
              <a:effectLst/>
              <a:uFillTx/>
              <a:latin typeface="Arial"/>
            </a:endParaRPr>
          </a:p>
          <a:p>
            <a:pPr algn="ctr" defTabSz="914400">
              <a:lnSpc>
                <a:spcPct val="100000"/>
              </a:lnSpc>
            </a:pPr>
            <a:r>
              <a:rPr lang="ru-RU" sz="1800" b="1" u="none" strike="noStrike">
                <a:solidFill>
                  <a:srgbClr val="FFFFFF"/>
                </a:solidFill>
                <a:effectLst/>
                <a:uFillTx/>
                <a:latin typeface="Open Sans Semibold"/>
                <a:ea typeface="Microsoft YaHei"/>
              </a:rPr>
              <a:t>тонн </a:t>
            </a:r>
            <a:endParaRPr lang="ru-RU" sz="1800" b="0" u="none" strike="noStrike">
              <a:solidFill>
                <a:srgbClr val="000000"/>
              </a:solidFill>
              <a:effectLst/>
              <a:uFillTx/>
              <a:latin typeface="Arial"/>
            </a:endParaRPr>
          </a:p>
        </p:txBody>
      </p:sp>
      <p:sp>
        <p:nvSpPr>
          <p:cNvPr id="541" name="CustomShape 11"/>
          <p:cNvSpPr/>
          <p:nvPr/>
        </p:nvSpPr>
        <p:spPr>
          <a:xfrm>
            <a:off x="5991120" y="1898640"/>
            <a:ext cx="1098720" cy="7257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2400" b="1" u="none" strike="noStrike">
                <a:solidFill>
                  <a:srgbClr val="FFFFFF"/>
                </a:solidFill>
                <a:effectLst/>
                <a:uFillTx/>
                <a:latin typeface="Open Sans Semibold"/>
                <a:ea typeface="Microsoft YaHei"/>
              </a:rPr>
              <a:t>801,0</a:t>
            </a:r>
            <a:endParaRPr lang="ru-RU" sz="2400" b="0" u="none" strike="noStrike">
              <a:solidFill>
                <a:srgbClr val="000000"/>
              </a:solidFill>
              <a:effectLst/>
              <a:uFillTx/>
              <a:latin typeface="Arial"/>
            </a:endParaRPr>
          </a:p>
          <a:p>
            <a:pPr algn="ctr" defTabSz="914400">
              <a:lnSpc>
                <a:spcPct val="100000"/>
              </a:lnSpc>
            </a:pPr>
            <a:r>
              <a:rPr lang="ru-RU" sz="1800" b="1" u="none" strike="noStrike">
                <a:solidFill>
                  <a:srgbClr val="FFFFFF"/>
                </a:solidFill>
                <a:effectLst/>
                <a:uFillTx/>
                <a:latin typeface="Open Sans Semibold"/>
                <a:ea typeface="Microsoft YaHei"/>
              </a:rPr>
              <a:t>тонн </a:t>
            </a:r>
            <a:endParaRPr lang="ru-RU" sz="1800" b="0" u="none" strike="noStrike">
              <a:solidFill>
                <a:srgbClr val="000000"/>
              </a:solidFill>
              <a:effectLst/>
              <a:uFillTx/>
              <a:latin typeface="Arial"/>
            </a:endParaRPr>
          </a:p>
        </p:txBody>
      </p:sp>
      <p:sp>
        <p:nvSpPr>
          <p:cNvPr id="542" name="CustomShape 12"/>
          <p:cNvSpPr/>
          <p:nvPr/>
        </p:nvSpPr>
        <p:spPr>
          <a:xfrm>
            <a:off x="3030480" y="3403440"/>
            <a:ext cx="1098720" cy="7257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2300" b="1" u="none" strike="noStrike">
                <a:solidFill>
                  <a:srgbClr val="FFFFFF"/>
                </a:solidFill>
                <a:effectLst/>
                <a:uFillTx/>
                <a:latin typeface="Arial"/>
                <a:ea typeface="Microsoft YaHei"/>
              </a:rPr>
              <a:t>3772,0</a:t>
            </a:r>
            <a:endParaRPr lang="ru-RU" sz="2300" b="0" u="none" strike="noStrike">
              <a:solidFill>
                <a:srgbClr val="000000"/>
              </a:solidFill>
              <a:effectLst/>
              <a:uFillTx/>
              <a:latin typeface="Arial"/>
            </a:endParaRPr>
          </a:p>
          <a:p>
            <a:pPr algn="ctr" defTabSz="914400">
              <a:lnSpc>
                <a:spcPct val="100000"/>
              </a:lnSpc>
            </a:pPr>
            <a:r>
              <a:rPr lang="ru-RU" sz="1800" b="1" u="none" strike="noStrike">
                <a:solidFill>
                  <a:srgbClr val="FFFFFF"/>
                </a:solidFill>
                <a:effectLst/>
                <a:uFillTx/>
                <a:latin typeface="Open Sans Semibold"/>
                <a:ea typeface="Microsoft YaHei"/>
              </a:rPr>
              <a:t>тонн </a:t>
            </a:r>
            <a:endParaRPr lang="ru-RU" sz="1800" b="0" u="none" strike="noStrike">
              <a:solidFill>
                <a:srgbClr val="000000"/>
              </a:solidFill>
              <a:effectLst/>
              <a:uFillTx/>
              <a:latin typeface="Arial"/>
            </a:endParaRPr>
          </a:p>
        </p:txBody>
      </p:sp>
      <p:sp>
        <p:nvSpPr>
          <p:cNvPr id="543" name="CustomShape 13"/>
          <p:cNvSpPr/>
          <p:nvPr/>
        </p:nvSpPr>
        <p:spPr>
          <a:xfrm>
            <a:off x="4521240" y="3398760"/>
            <a:ext cx="1098720" cy="7257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2400" b="1" u="none" strike="noStrike">
                <a:solidFill>
                  <a:srgbClr val="FFFFFF"/>
                </a:solidFill>
                <a:effectLst/>
                <a:uFillTx/>
                <a:latin typeface="Open Sans Semibold"/>
                <a:ea typeface="Microsoft YaHei"/>
              </a:rPr>
              <a:t>430,4 тонн</a:t>
            </a:r>
            <a:endParaRPr lang="ru-RU" sz="2400" b="0" u="none" strike="noStrike">
              <a:solidFill>
                <a:srgbClr val="000000"/>
              </a:solidFill>
              <a:effectLst/>
              <a:uFillTx/>
              <a:latin typeface="Arial"/>
            </a:endParaRPr>
          </a:p>
        </p:txBody>
      </p:sp>
      <p:sp>
        <p:nvSpPr>
          <p:cNvPr id="544" name="CustomShape 14"/>
          <p:cNvSpPr/>
          <p:nvPr/>
        </p:nvSpPr>
        <p:spPr>
          <a:xfrm>
            <a:off x="5899320" y="3325680"/>
            <a:ext cx="1249560" cy="7862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2800" b="1" u="none" strike="noStrike">
                <a:solidFill>
                  <a:srgbClr val="FFFFFF"/>
                </a:solidFill>
                <a:effectLst/>
                <a:uFillTx/>
                <a:latin typeface="Open Sans Semibold"/>
                <a:ea typeface="Microsoft YaHei"/>
              </a:rPr>
              <a:t>1,2</a:t>
            </a:r>
            <a:br>
              <a:rPr sz="1800"/>
            </a:br>
            <a:r>
              <a:rPr lang="ru-RU" sz="1800" b="1" u="none" strike="noStrike">
                <a:solidFill>
                  <a:srgbClr val="FFFFFF"/>
                </a:solidFill>
                <a:effectLst/>
                <a:uFillTx/>
                <a:latin typeface="Open Sans Semibold"/>
                <a:ea typeface="Microsoft YaHei"/>
              </a:rPr>
              <a:t>млн.шт. </a:t>
            </a:r>
            <a:endParaRPr lang="ru-RU" sz="1800" b="0" u="none" strike="noStrike">
              <a:solidFill>
                <a:srgbClr val="000000"/>
              </a:solidFill>
              <a:effectLst/>
              <a:uFillTx/>
              <a:latin typeface="Arial"/>
            </a:endParaRPr>
          </a:p>
        </p:txBody>
      </p:sp>
      <p:sp>
        <p:nvSpPr>
          <p:cNvPr id="545" name="CustomShape 15"/>
          <p:cNvSpPr/>
          <p:nvPr/>
        </p:nvSpPr>
        <p:spPr>
          <a:xfrm>
            <a:off x="838080" y="155520"/>
            <a:ext cx="1367640" cy="75420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1100" b="0" u="none" strike="noStrike">
                <a:solidFill>
                  <a:srgbClr val="002060"/>
                </a:solidFill>
                <a:effectLst/>
                <a:uFillTx/>
                <a:latin typeface="Open Sans"/>
                <a:ea typeface="Microsoft YaHei"/>
              </a:rPr>
              <a:t>Демидовский </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2060"/>
                </a:solidFill>
                <a:effectLst/>
                <a:uFillTx/>
                <a:latin typeface="Open Sans"/>
                <a:ea typeface="Microsoft YaHei"/>
              </a:rPr>
              <a:t>муниципальный </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2060"/>
                </a:solidFill>
                <a:effectLst/>
                <a:uFillTx/>
                <a:latin typeface="Open Sans"/>
                <a:ea typeface="Microsoft YaHei"/>
              </a:rPr>
              <a:t>округ Смоленской</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2060"/>
                </a:solidFill>
                <a:effectLst/>
                <a:uFillTx/>
                <a:latin typeface="Open Sans"/>
                <a:ea typeface="Microsoft YaHei"/>
              </a:rPr>
              <a:t>области</a:t>
            </a:r>
            <a:endParaRPr lang="ru-RU" sz="1100" b="0" u="none" strike="noStrike">
              <a:solidFill>
                <a:srgbClr val="000000"/>
              </a:solidFill>
              <a:effectLst/>
              <a:uFillTx/>
              <a:latin typeface="Arial"/>
            </a:endParaRPr>
          </a:p>
        </p:txBody>
      </p:sp>
      <p:pic>
        <p:nvPicPr>
          <p:cNvPr id="546" name="Picture 38"/>
          <p:cNvPicPr/>
          <p:nvPr/>
        </p:nvPicPr>
        <p:blipFill>
          <a:blip r:embed="rId13"/>
          <a:stretch/>
        </p:blipFill>
        <p:spPr>
          <a:xfrm>
            <a:off x="233280" y="46080"/>
            <a:ext cx="498600" cy="857520"/>
          </a:xfrm>
          <a:prstGeom prst="rect">
            <a:avLst/>
          </a:prstGeom>
          <a:noFill/>
          <a:ln w="9360">
            <a:noFill/>
          </a:ln>
        </p:spPr>
      </p:pic>
      <p:sp>
        <p:nvSpPr>
          <p:cNvPr id="547" name="CustomShape 16"/>
          <p:cNvSpPr/>
          <p:nvPr/>
        </p:nvSpPr>
        <p:spPr>
          <a:xfrm>
            <a:off x="3111480" y="2817720"/>
            <a:ext cx="966960" cy="26712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algn="ctr" defTabSz="914400">
              <a:lnSpc>
                <a:spcPct val="100000"/>
              </a:lnSpc>
            </a:pPr>
            <a:r>
              <a:rPr lang="ru-RU" sz="1200" b="0" u="none" strike="noStrike">
                <a:solidFill>
                  <a:srgbClr val="0070C0"/>
                </a:solidFill>
                <a:effectLst/>
                <a:uFillTx/>
                <a:latin typeface="Open Sans"/>
                <a:ea typeface="Microsoft YaHei"/>
              </a:rPr>
              <a:t>картофель</a:t>
            </a:r>
            <a:endParaRPr lang="ru-RU" sz="1200" b="0" u="none" strike="noStrike">
              <a:solidFill>
                <a:srgbClr val="000000"/>
              </a:solidFill>
              <a:effectLst/>
              <a:uFillTx/>
              <a:latin typeface="Arial"/>
            </a:endParaRPr>
          </a:p>
        </p:txBody>
      </p:sp>
      <p:sp>
        <p:nvSpPr>
          <p:cNvPr id="548" name="CustomShape 17"/>
          <p:cNvSpPr/>
          <p:nvPr/>
        </p:nvSpPr>
        <p:spPr>
          <a:xfrm>
            <a:off x="4754520" y="2816280"/>
            <a:ext cx="614520" cy="26712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algn="ctr" defTabSz="914400">
              <a:lnSpc>
                <a:spcPct val="100000"/>
              </a:lnSpc>
            </a:pPr>
            <a:r>
              <a:rPr lang="ru-RU" sz="1200" b="0" u="none" strike="noStrike">
                <a:solidFill>
                  <a:srgbClr val="0070C0"/>
                </a:solidFill>
                <a:effectLst/>
                <a:uFillTx/>
                <a:latin typeface="Open Sans"/>
                <a:ea typeface="Microsoft YaHei"/>
              </a:rPr>
              <a:t>зерно</a:t>
            </a:r>
            <a:endParaRPr lang="ru-RU" sz="1200" b="0" u="none" strike="noStrike">
              <a:solidFill>
                <a:srgbClr val="000000"/>
              </a:solidFill>
              <a:effectLst/>
              <a:uFillTx/>
              <a:latin typeface="Arial"/>
            </a:endParaRPr>
          </a:p>
        </p:txBody>
      </p:sp>
      <p:sp>
        <p:nvSpPr>
          <p:cNvPr id="549" name="CustomShape 18"/>
          <p:cNvSpPr/>
          <p:nvPr/>
        </p:nvSpPr>
        <p:spPr>
          <a:xfrm>
            <a:off x="3232080" y="4340160"/>
            <a:ext cx="727200" cy="26712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algn="ctr" defTabSz="914400">
              <a:lnSpc>
                <a:spcPct val="100000"/>
              </a:lnSpc>
            </a:pPr>
            <a:r>
              <a:rPr lang="ru-RU" sz="1200" b="0" u="none" strike="noStrike">
                <a:solidFill>
                  <a:srgbClr val="0070C0"/>
                </a:solidFill>
                <a:effectLst/>
                <a:uFillTx/>
                <a:latin typeface="Open Sans"/>
                <a:ea typeface="Microsoft YaHei"/>
              </a:rPr>
              <a:t>молоко</a:t>
            </a:r>
            <a:endParaRPr lang="ru-RU" sz="1200" b="0" u="none" strike="noStrike">
              <a:solidFill>
                <a:srgbClr val="000000"/>
              </a:solidFill>
              <a:effectLst/>
              <a:uFillTx/>
              <a:latin typeface="Arial"/>
            </a:endParaRPr>
          </a:p>
        </p:txBody>
      </p:sp>
      <p:sp>
        <p:nvSpPr>
          <p:cNvPr id="550" name="CustomShape 19"/>
          <p:cNvSpPr/>
          <p:nvPr/>
        </p:nvSpPr>
        <p:spPr>
          <a:xfrm>
            <a:off x="4248000" y="4338720"/>
            <a:ext cx="1627560" cy="26712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algn="ctr" defTabSz="914400">
              <a:lnSpc>
                <a:spcPct val="100000"/>
              </a:lnSpc>
            </a:pPr>
            <a:r>
              <a:rPr lang="ru-RU" sz="1200" b="0" u="none" strike="noStrike">
                <a:solidFill>
                  <a:srgbClr val="0070C0"/>
                </a:solidFill>
                <a:effectLst/>
                <a:uFillTx/>
                <a:latin typeface="Open Sans"/>
                <a:ea typeface="Microsoft YaHei"/>
              </a:rPr>
              <a:t>мясо скота и птицы</a:t>
            </a:r>
            <a:endParaRPr lang="ru-RU" sz="1200" b="0" u="none" strike="noStrike">
              <a:solidFill>
                <a:srgbClr val="000000"/>
              </a:solidFill>
              <a:effectLst/>
              <a:uFillTx/>
              <a:latin typeface="Arial"/>
            </a:endParaRPr>
          </a:p>
        </p:txBody>
      </p:sp>
      <p:pic>
        <p:nvPicPr>
          <p:cNvPr id="551" name="Рисунок 44"/>
          <p:cNvPicPr/>
          <p:nvPr/>
        </p:nvPicPr>
        <p:blipFill>
          <a:blip r:embed="rId3">
            <a:lum bright="70000" contrast="-70000"/>
          </a:blip>
          <a:stretch/>
        </p:blipFill>
        <p:spPr>
          <a:xfrm>
            <a:off x="2708280" y="5208480"/>
            <a:ext cx="3854880" cy="1712160"/>
          </a:xfrm>
          <a:prstGeom prst="rect">
            <a:avLst/>
          </a:prstGeom>
          <a:noFill/>
          <a:ln w="9360">
            <a:noFill/>
          </a:ln>
        </p:spPr>
      </p:pic>
      <p:pic>
        <p:nvPicPr>
          <p:cNvPr id="552" name="Рисунок 46"/>
          <p:cNvPicPr/>
          <p:nvPr/>
        </p:nvPicPr>
        <p:blipFill>
          <a:blip r:embed="rId14"/>
          <a:stretch/>
        </p:blipFill>
        <p:spPr>
          <a:xfrm>
            <a:off x="2851200" y="5280120"/>
            <a:ext cx="251280" cy="265320"/>
          </a:xfrm>
          <a:prstGeom prst="rect">
            <a:avLst/>
          </a:prstGeom>
          <a:noFill/>
          <a:ln w="9360">
            <a:noFill/>
          </a:ln>
        </p:spPr>
      </p:pic>
      <p:sp>
        <p:nvSpPr>
          <p:cNvPr id="553" name="CustomShape 20"/>
          <p:cNvSpPr/>
          <p:nvPr/>
        </p:nvSpPr>
        <p:spPr>
          <a:xfrm>
            <a:off x="3208320" y="5208480"/>
            <a:ext cx="3711960" cy="6354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r>
              <a:rPr lang="ru-RU" sz="1200" b="0" u="none" strike="noStrike">
                <a:solidFill>
                  <a:srgbClr val="000000"/>
                </a:solidFill>
                <a:effectLst/>
                <a:uFillTx/>
                <a:latin typeface="Open Sans"/>
                <a:ea typeface="Microsoft YaHei"/>
              </a:rPr>
              <a:t>Стимулирование инновационной деятельности и инновационного развития агропромышленного комплекса</a:t>
            </a:r>
            <a:endParaRPr lang="ru-RU" sz="1200" b="0" u="none" strike="noStrike">
              <a:solidFill>
                <a:srgbClr val="000000"/>
              </a:solidFill>
              <a:effectLst/>
              <a:uFillTx/>
              <a:latin typeface="Arial"/>
            </a:endParaRPr>
          </a:p>
        </p:txBody>
      </p:sp>
      <p:pic>
        <p:nvPicPr>
          <p:cNvPr id="554" name="Рисунок 48"/>
          <p:cNvPicPr/>
          <p:nvPr/>
        </p:nvPicPr>
        <p:blipFill>
          <a:blip r:embed="rId14"/>
          <a:stretch/>
        </p:blipFill>
        <p:spPr>
          <a:xfrm>
            <a:off x="2851200" y="5994360"/>
            <a:ext cx="251280" cy="265320"/>
          </a:xfrm>
          <a:prstGeom prst="rect">
            <a:avLst/>
          </a:prstGeom>
          <a:noFill/>
          <a:ln w="9360">
            <a:noFill/>
          </a:ln>
        </p:spPr>
      </p:pic>
      <p:sp>
        <p:nvSpPr>
          <p:cNvPr id="555" name="CustomShape 21"/>
          <p:cNvSpPr/>
          <p:nvPr/>
        </p:nvSpPr>
        <p:spPr>
          <a:xfrm>
            <a:off x="3208320" y="5923080"/>
            <a:ext cx="3569040" cy="4528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r>
              <a:rPr lang="ru-RU" sz="1200" b="0" u="none" strike="noStrike">
                <a:solidFill>
                  <a:srgbClr val="000000"/>
                </a:solidFill>
                <a:effectLst/>
                <a:uFillTx/>
                <a:latin typeface="Open Sans"/>
                <a:ea typeface="Microsoft YaHei"/>
              </a:rPr>
              <a:t>Вовлечение в оборот неиспользуемых земель сельскохозяйственного назначения</a:t>
            </a:r>
            <a:endParaRPr lang="ru-RU" sz="1200" b="0" u="none" strike="noStrike">
              <a:solidFill>
                <a:srgbClr val="000000"/>
              </a:solidFill>
              <a:effectLst/>
              <a:uFillTx/>
              <a:latin typeface="Arial"/>
            </a:endParaRPr>
          </a:p>
        </p:txBody>
      </p:sp>
      <p:sp>
        <p:nvSpPr>
          <p:cNvPr id="556" name="CustomShape 22"/>
          <p:cNvSpPr/>
          <p:nvPr/>
        </p:nvSpPr>
        <p:spPr>
          <a:xfrm>
            <a:off x="466560" y="1225440"/>
            <a:ext cx="1854360" cy="5140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400" b="0" u="none" strike="noStrike">
                <a:solidFill>
                  <a:srgbClr val="265F92"/>
                </a:solidFill>
                <a:effectLst/>
                <a:uFillTx/>
                <a:latin typeface="Open Sans Semibold"/>
                <a:ea typeface="Microsoft YaHei"/>
              </a:rPr>
              <a:t>Число предприятий</a:t>
            </a:r>
            <a:endParaRPr lang="ru-RU" sz="1400" b="0" u="none" strike="noStrike">
              <a:solidFill>
                <a:srgbClr val="000000"/>
              </a:solidFill>
              <a:effectLst/>
              <a:uFillTx/>
              <a:latin typeface="Arial"/>
            </a:endParaRPr>
          </a:p>
        </p:txBody>
      </p:sp>
      <p:pic>
        <p:nvPicPr>
          <p:cNvPr id="557" name="Рисунок 47"/>
          <p:cNvPicPr/>
          <p:nvPr/>
        </p:nvPicPr>
        <p:blipFill>
          <a:blip r:embed="rId15">
            <a:lum bright="70000" contrast="-70000"/>
          </a:blip>
          <a:stretch/>
        </p:blipFill>
        <p:spPr>
          <a:xfrm>
            <a:off x="176040" y="2828880"/>
            <a:ext cx="2448360" cy="501840"/>
          </a:xfrm>
          <a:prstGeom prst="rect">
            <a:avLst/>
          </a:prstGeom>
          <a:noFill/>
          <a:ln w="9360">
            <a:noFill/>
          </a:ln>
        </p:spPr>
      </p:pic>
      <p:sp>
        <p:nvSpPr>
          <p:cNvPr id="558" name="CustomShape 23"/>
          <p:cNvSpPr/>
          <p:nvPr/>
        </p:nvSpPr>
        <p:spPr>
          <a:xfrm>
            <a:off x="176040" y="2840040"/>
            <a:ext cx="2435400" cy="514080"/>
          </a:xfrm>
          <a:prstGeom prst="rect">
            <a:avLst/>
          </a:prstGeom>
          <a:solidFill>
            <a:srgbClr val="CDFFFF"/>
          </a:solid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400" b="0" u="none" strike="noStrike">
                <a:solidFill>
                  <a:srgbClr val="265F92"/>
                </a:solidFill>
                <a:effectLst/>
                <a:uFillTx/>
                <a:latin typeface="Open Sans Semibold"/>
                <a:ea typeface="Microsoft YaHei"/>
              </a:rPr>
              <a:t>Структура сельского хозяйства</a:t>
            </a:r>
            <a:endParaRPr lang="ru-RU" sz="1400" b="0" u="none" strike="noStrike">
              <a:solidFill>
                <a:srgbClr val="000000"/>
              </a:solidFill>
              <a:effectLst/>
              <a:uFillTx/>
              <a:latin typeface="Arial"/>
            </a:endParaRPr>
          </a:p>
        </p:txBody>
      </p:sp>
      <p:graphicFrame>
        <p:nvGraphicFramePr>
          <p:cNvPr id="559" name="Диаграмма 40"/>
          <p:cNvGraphicFramePr/>
          <p:nvPr/>
        </p:nvGraphicFramePr>
        <p:xfrm>
          <a:off x="-333720" y="3211200"/>
          <a:ext cx="3178080" cy="3092040"/>
        </p:xfrm>
        <a:graphic>
          <a:graphicData uri="http://schemas.openxmlformats.org/drawingml/2006/chart">
            <c:chart xmlns:c="http://schemas.openxmlformats.org/drawingml/2006/chart" xmlns:r="http://schemas.openxmlformats.org/officeDocument/2006/relationships" r:id="rId16"/>
          </a:graphicData>
        </a:graphic>
      </p:graphicFrame>
      <p:pic>
        <p:nvPicPr>
          <p:cNvPr id="560" name="Рисунок 48"/>
          <p:cNvPicPr/>
          <p:nvPr/>
        </p:nvPicPr>
        <p:blipFill>
          <a:blip r:embed="rId14"/>
          <a:stretch/>
        </p:blipFill>
        <p:spPr>
          <a:xfrm>
            <a:off x="2851200" y="6494400"/>
            <a:ext cx="251280" cy="265320"/>
          </a:xfrm>
          <a:prstGeom prst="rect">
            <a:avLst/>
          </a:prstGeom>
          <a:noFill/>
          <a:ln w="9360">
            <a:noFill/>
          </a:ln>
        </p:spPr>
      </p:pic>
      <p:sp>
        <p:nvSpPr>
          <p:cNvPr id="561" name="TextBox 43"/>
          <p:cNvSpPr/>
          <p:nvPr/>
        </p:nvSpPr>
        <p:spPr>
          <a:xfrm>
            <a:off x="3279600" y="6423120"/>
            <a:ext cx="3283560" cy="456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ru-RU" sz="1200" b="0" u="none" strike="noStrike">
                <a:solidFill>
                  <a:schemeClr val="dk1"/>
                </a:solidFill>
                <a:effectLst/>
                <a:uFillTx/>
                <a:latin typeface="Open Sans"/>
                <a:ea typeface="Open Sans"/>
              </a:rPr>
              <a:t>Реконструкция и модернизация животноводческого производства</a:t>
            </a:r>
            <a:endParaRPr lang="ru-RU" sz="1200" b="0" u="none" strike="noStrike">
              <a:solidFill>
                <a:srgbClr val="000000"/>
              </a:solidFill>
              <a:effectLst/>
              <a:uFillTx/>
              <a:latin typeface="Arial"/>
            </a:endParaRPr>
          </a:p>
        </p:txBody>
      </p:sp>
      <p:sp>
        <p:nvSpPr>
          <p:cNvPr id="562" name="Прямоугольник 44"/>
          <p:cNvSpPr/>
          <p:nvPr/>
        </p:nvSpPr>
        <p:spPr>
          <a:xfrm>
            <a:off x="765000" y="6977520"/>
            <a:ext cx="1655280" cy="157320"/>
          </a:xfrm>
          <a:prstGeom prst="rect">
            <a:avLst/>
          </a:prstGeom>
          <a:solidFill>
            <a:schemeClr val="bg1"/>
          </a:solidFill>
          <a:ln>
            <a:solidFill>
              <a:srgbClr val="FFFFFF"/>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defTabSz="914400">
              <a:lnSpc>
                <a:spcPct val="100000"/>
              </a:lnSpc>
            </a:pPr>
            <a:r>
              <a:rPr lang="ru-RU" sz="1200" b="0" u="none" strike="noStrike">
                <a:solidFill>
                  <a:srgbClr val="485A61"/>
                </a:solidFill>
                <a:effectLst/>
                <a:uFillTx/>
                <a:latin typeface="Arial"/>
                <a:ea typeface="DejaVu Sans"/>
              </a:rPr>
              <a:t>Министерство</a:t>
            </a:r>
            <a:endParaRPr lang="ru-RU" sz="1200" b="0" u="none" strike="noStrike">
              <a:solidFill>
                <a:srgbClr val="000000"/>
              </a:solidFill>
              <a:effectLst/>
              <a:uFillTx/>
              <a:latin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 name="Объект 31"/>
          <p:cNvSpPr/>
          <p:nvPr/>
        </p:nvSpPr>
        <p:spPr>
          <a:xfrm>
            <a:off x="5134680" y="2607480"/>
            <a:ext cx="2316240" cy="17596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216000" indent="181080" algn="just" defTabSz="756000">
              <a:lnSpc>
                <a:spcPct val="96000"/>
              </a:lnSpc>
              <a:buClr>
                <a:srgbClr val="000000"/>
              </a:buClr>
              <a:buFont typeface="Arial"/>
              <a:buAutoNum type="arabicPeriod"/>
            </a:pPr>
            <a:r>
              <a:rPr lang="ru-RU" sz="900" b="0" u="none" strike="noStrike" spc="-51">
                <a:solidFill>
                  <a:schemeClr val="dk1"/>
                </a:solidFill>
                <a:effectLst/>
                <a:uFillTx/>
                <a:latin typeface="Open Sans"/>
                <a:ea typeface="Open Sans"/>
              </a:rPr>
              <a:t>Предоставление грантов «Агростартап» крестьянским (фермерским) хозяйствам или индивидуальным предпринимателям на их создание и (или) развитие;</a:t>
            </a:r>
            <a:endParaRPr lang="ru-RU" sz="900" b="0" u="none" strike="noStrike">
              <a:solidFill>
                <a:srgbClr val="000000"/>
              </a:solidFill>
              <a:effectLst/>
              <a:uFillTx/>
              <a:latin typeface="Arial"/>
            </a:endParaRPr>
          </a:p>
          <a:p>
            <a:pPr marL="216000" indent="181080" algn="just" defTabSz="756000">
              <a:lnSpc>
                <a:spcPct val="96000"/>
              </a:lnSpc>
              <a:buClr>
                <a:srgbClr val="000000"/>
              </a:buClr>
              <a:buFont typeface="Arial"/>
              <a:buAutoNum type="arabicPeriod"/>
            </a:pPr>
            <a:r>
              <a:rPr lang="ru-RU" sz="900" b="0" u="none" strike="noStrike" spc="-51">
                <a:solidFill>
                  <a:schemeClr val="dk1"/>
                </a:solidFill>
                <a:effectLst/>
                <a:uFillTx/>
                <a:latin typeface="Open Sans"/>
                <a:ea typeface="Open Sans"/>
              </a:rPr>
              <a:t>Предоставление грантов на развитие семейных ферм на базе крестьянских (фермерских) хозяйств, включая индивидуальных предпринимателей;</a:t>
            </a:r>
            <a:endParaRPr lang="ru-RU" sz="900" b="0" u="none" strike="noStrike">
              <a:solidFill>
                <a:srgbClr val="000000"/>
              </a:solidFill>
              <a:effectLst/>
              <a:uFillTx/>
              <a:latin typeface="Arial"/>
            </a:endParaRPr>
          </a:p>
          <a:p>
            <a:pPr marL="216000" indent="181080" algn="just" defTabSz="756000">
              <a:lnSpc>
                <a:spcPct val="96000"/>
              </a:lnSpc>
              <a:buClr>
                <a:srgbClr val="000000"/>
              </a:buClr>
              <a:buFont typeface="Arial"/>
              <a:buAutoNum type="arabicPeriod"/>
            </a:pPr>
            <a:r>
              <a:rPr lang="ru-RU" sz="900" b="0" u="none" strike="noStrike" spc="-51">
                <a:solidFill>
                  <a:schemeClr val="dk1"/>
                </a:solidFill>
                <a:effectLst/>
                <a:uFillTx/>
                <a:latin typeface="Open Sans"/>
                <a:ea typeface="Open Sans"/>
              </a:rPr>
              <a:t>Предоставление субсидий сельскохозяйственным потребительским кооперативам (за исключением сельскохозяйственных потребительских кредитных кооперативов) на возмещение части затрат, связанных с их развитием.</a:t>
            </a:r>
            <a:endParaRPr lang="ru-RU" sz="900" b="0" u="none" strike="noStrike">
              <a:solidFill>
                <a:srgbClr val="000000"/>
              </a:solidFill>
              <a:effectLst/>
              <a:uFillTx/>
              <a:latin typeface="Arial"/>
            </a:endParaRPr>
          </a:p>
        </p:txBody>
      </p:sp>
      <p:pic>
        <p:nvPicPr>
          <p:cNvPr id="564" name="Рисунок 56"/>
          <p:cNvPicPr/>
          <p:nvPr/>
        </p:nvPicPr>
        <p:blipFill>
          <a:blip r:embed="rId3">
            <a:extLst>
              <a:ext uri="{BEBA8EAE-BF5A-486C-A8C5-ECC9F3942E4B}">
                <a14:imgProps xmlns:a14="http://schemas.microsoft.com/office/drawing/2010/main">
                  <a14:imgLayer>
                    <a14:imgEffect>
                      <a14:brightnessContrast bright="20000"/>
                    </a14:imgEffect>
                  </a14:imgLayer>
                </a14:imgProps>
              </a:ext>
            </a:extLst>
          </a:blip>
          <a:stretch/>
        </p:blipFill>
        <p:spPr>
          <a:xfrm>
            <a:off x="5160600" y="2122200"/>
            <a:ext cx="2276280" cy="408600"/>
          </a:xfrm>
          <a:prstGeom prst="rect">
            <a:avLst/>
          </a:prstGeom>
          <a:noFill/>
          <a:ln w="0">
            <a:noFill/>
          </a:ln>
        </p:spPr>
      </p:pic>
      <p:sp>
        <p:nvSpPr>
          <p:cNvPr id="565" name="TextBox 47"/>
          <p:cNvSpPr/>
          <p:nvPr/>
        </p:nvSpPr>
        <p:spPr>
          <a:xfrm>
            <a:off x="5109120" y="2090160"/>
            <a:ext cx="2364120" cy="456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ru-RU" sz="1200" b="0" u="none" strike="noStrike">
                <a:solidFill>
                  <a:srgbClr val="007FAC"/>
                </a:solidFill>
                <a:effectLst/>
                <a:uFillTx/>
                <a:latin typeface="Open Sans Semibold"/>
                <a:ea typeface="Open Sans Semibold"/>
              </a:rPr>
              <a:t>Развитие малых форм хозяйствования</a:t>
            </a:r>
            <a:endParaRPr lang="ru-RU" sz="1200" b="0" u="none" strike="noStrike">
              <a:solidFill>
                <a:srgbClr val="000000"/>
              </a:solidFill>
              <a:effectLst/>
              <a:uFillTx/>
              <a:latin typeface="Arial"/>
            </a:endParaRPr>
          </a:p>
        </p:txBody>
      </p:sp>
      <p:pic>
        <p:nvPicPr>
          <p:cNvPr id="566" name="Рисунок 24"/>
          <p:cNvPicPr/>
          <p:nvPr/>
        </p:nvPicPr>
        <p:blipFill>
          <a:blip r:embed="rId4">
            <a:extLst>
              <a:ext uri="{BEBA8EAE-BF5A-486C-A8C5-ECC9F3942E4B}">
                <a14:imgProps xmlns:a14="http://schemas.microsoft.com/office/drawing/2010/main">
                  <a14:imgLayer>
                    <a14:imgEffect>
                      <a14:brightnessContrast contrast="40000"/>
                    </a14:imgEffect>
                  </a14:imgLayer>
                </a14:imgProps>
              </a:ext>
            </a:extLst>
          </a:blip>
          <a:stretch/>
        </p:blipFill>
        <p:spPr>
          <a:xfrm>
            <a:off x="5142600" y="913320"/>
            <a:ext cx="2285280" cy="291240"/>
          </a:xfrm>
          <a:prstGeom prst="rect">
            <a:avLst/>
          </a:prstGeom>
          <a:noFill/>
          <a:ln w="0">
            <a:noFill/>
          </a:ln>
        </p:spPr>
      </p:pic>
      <p:sp>
        <p:nvSpPr>
          <p:cNvPr id="567" name="TextBox 20"/>
          <p:cNvSpPr/>
          <p:nvPr/>
        </p:nvSpPr>
        <p:spPr>
          <a:xfrm>
            <a:off x="5078880" y="913320"/>
            <a:ext cx="2360520" cy="2725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ru-RU" sz="1200" b="0" u="none" strike="noStrike">
                <a:solidFill>
                  <a:srgbClr val="007FAC"/>
                </a:solidFill>
                <a:effectLst/>
                <a:uFillTx/>
                <a:latin typeface="Open Sans Semibold"/>
                <a:ea typeface="Open Sans Semibold"/>
              </a:rPr>
              <a:t>Страхование в АПК</a:t>
            </a:r>
            <a:endParaRPr lang="ru-RU" sz="1200" b="0" u="none" strike="noStrike">
              <a:solidFill>
                <a:srgbClr val="000000"/>
              </a:solidFill>
              <a:effectLst/>
              <a:uFillTx/>
              <a:latin typeface="Arial"/>
            </a:endParaRPr>
          </a:p>
        </p:txBody>
      </p:sp>
      <p:sp>
        <p:nvSpPr>
          <p:cNvPr id="568" name="Объект 31"/>
          <p:cNvSpPr/>
          <p:nvPr/>
        </p:nvSpPr>
        <p:spPr>
          <a:xfrm>
            <a:off x="5148000" y="1182960"/>
            <a:ext cx="2270160" cy="738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just" defTabSz="756000">
              <a:lnSpc>
                <a:spcPct val="96000"/>
              </a:lnSpc>
              <a:tabLst>
                <a:tab pos="0" algn="l"/>
              </a:tabLst>
            </a:pPr>
            <a:r>
              <a:rPr lang="ru-RU" sz="900" b="0" u="none" strike="noStrike" spc="-51">
                <a:solidFill>
                  <a:schemeClr val="dk1"/>
                </a:solidFill>
                <a:effectLst/>
                <a:uFillTx/>
                <a:latin typeface="Open Sans"/>
                <a:ea typeface="Open Sans"/>
              </a:rPr>
              <a:t>Субсидии на уплату страховой премии, начисленной по договору сельскохозяйственного страхования в области растениеводства, и (или) животноводства, и (или) товарной аквакультуры (товарного рыбоводства).</a:t>
            </a:r>
            <a:endParaRPr lang="ru-RU" sz="900" b="0" u="none" strike="noStrike">
              <a:solidFill>
                <a:srgbClr val="000000"/>
              </a:solidFill>
              <a:effectLst/>
              <a:uFillTx/>
              <a:latin typeface="Arial"/>
            </a:endParaRPr>
          </a:p>
        </p:txBody>
      </p:sp>
      <p:pic>
        <p:nvPicPr>
          <p:cNvPr id="569" name="Рисунок 4"/>
          <p:cNvPicPr/>
          <p:nvPr/>
        </p:nvPicPr>
        <p:blipFill>
          <a:blip r:embed="rId3">
            <a:extLst>
              <a:ext uri="{BEBA8EAE-BF5A-486C-A8C5-ECC9F3942E4B}">
                <a14:imgProps xmlns:a14="http://schemas.microsoft.com/office/drawing/2010/main">
                  <a14:imgLayer>
                    <a14:imgEffect>
                      <a14:brightnessContrast bright="20000"/>
                    </a14:imgEffect>
                  </a14:imgLayer>
                </a14:imgProps>
              </a:ext>
            </a:extLst>
          </a:blip>
          <a:stretch/>
        </p:blipFill>
        <p:spPr>
          <a:xfrm>
            <a:off x="43560" y="1063080"/>
            <a:ext cx="2521800" cy="312840"/>
          </a:xfrm>
          <a:prstGeom prst="rect">
            <a:avLst/>
          </a:prstGeom>
          <a:noFill/>
          <a:ln w="0">
            <a:noFill/>
          </a:ln>
        </p:spPr>
      </p:pic>
      <p:sp>
        <p:nvSpPr>
          <p:cNvPr id="570" name="TextBox 5"/>
          <p:cNvSpPr/>
          <p:nvPr/>
        </p:nvSpPr>
        <p:spPr>
          <a:xfrm>
            <a:off x="43560" y="1063080"/>
            <a:ext cx="2517120" cy="273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ru-RU" sz="1200" b="0" u="none" strike="noStrike">
                <a:solidFill>
                  <a:srgbClr val="007FAC"/>
                </a:solidFill>
                <a:effectLst/>
                <a:uFillTx/>
                <a:latin typeface="Open Sans Semibold"/>
                <a:ea typeface="Open Sans Semibold"/>
              </a:rPr>
              <a:t>Растениеводство</a:t>
            </a:r>
            <a:endParaRPr lang="ru-RU" sz="1200" b="0" u="none" strike="noStrike">
              <a:solidFill>
                <a:srgbClr val="000000"/>
              </a:solidFill>
              <a:effectLst/>
              <a:uFillTx/>
              <a:latin typeface="Arial"/>
            </a:endParaRPr>
          </a:p>
        </p:txBody>
      </p:sp>
      <p:sp>
        <p:nvSpPr>
          <p:cNvPr id="571" name="Объект 31"/>
          <p:cNvSpPr/>
          <p:nvPr/>
        </p:nvSpPr>
        <p:spPr>
          <a:xfrm>
            <a:off x="2520000" y="1260000"/>
            <a:ext cx="2515320" cy="3353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216000" indent="181080" algn="just" defTabSz="756000">
              <a:lnSpc>
                <a:spcPct val="96000"/>
              </a:lnSpc>
              <a:buClr>
                <a:srgbClr val="000000"/>
              </a:buClr>
              <a:buFont typeface="Arial"/>
              <a:buAutoNum type="arabicPeriod"/>
            </a:pPr>
            <a:r>
              <a:rPr lang="ru-RU" sz="900" b="0" u="none" strike="noStrike" spc="-51">
                <a:solidFill>
                  <a:schemeClr val="dk1"/>
                </a:solidFill>
                <a:effectLst/>
                <a:uFillTx/>
                <a:latin typeface="Open Sans"/>
                <a:ea typeface="Open Sans"/>
              </a:rPr>
              <a:t>Субсидии на приобретение сельскохозяйственной, промышленной техники для производства сельскохозяйственной продукции;</a:t>
            </a:r>
            <a:endParaRPr lang="ru-RU" sz="900" b="0" u="none" strike="noStrike">
              <a:solidFill>
                <a:srgbClr val="000000"/>
              </a:solidFill>
              <a:effectLst/>
              <a:uFillTx/>
              <a:latin typeface="Arial"/>
            </a:endParaRPr>
          </a:p>
          <a:p>
            <a:pPr marL="216000" indent="181080" algn="just" defTabSz="756000">
              <a:lnSpc>
                <a:spcPct val="96000"/>
              </a:lnSpc>
              <a:buClr>
                <a:srgbClr val="000000"/>
              </a:buClr>
              <a:buFont typeface="Arial"/>
              <a:buAutoNum type="arabicPeriod"/>
            </a:pPr>
            <a:r>
              <a:rPr lang="ru-RU" sz="900" b="0" u="none" strike="noStrike" spc="-51">
                <a:solidFill>
                  <a:schemeClr val="dk1"/>
                </a:solidFill>
                <a:effectLst/>
                <a:uFillTx/>
                <a:latin typeface="Open Sans"/>
                <a:ea typeface="Open Sans"/>
              </a:rPr>
              <a:t>Субсидии на уплату лизинговых платежей при приобретении сельскохозяйственной техники и оборудования;</a:t>
            </a:r>
            <a:endParaRPr lang="ru-RU" sz="900" b="0" u="none" strike="noStrike">
              <a:solidFill>
                <a:srgbClr val="000000"/>
              </a:solidFill>
              <a:effectLst/>
              <a:uFillTx/>
              <a:latin typeface="Arial"/>
            </a:endParaRPr>
          </a:p>
          <a:p>
            <a:pPr marL="216000" indent="181080" algn="just" defTabSz="756000">
              <a:lnSpc>
                <a:spcPct val="96000"/>
              </a:lnSpc>
              <a:buClr>
                <a:srgbClr val="000000"/>
              </a:buClr>
              <a:buFont typeface="Arial"/>
              <a:buAutoNum type="arabicPeriod"/>
            </a:pPr>
            <a:r>
              <a:rPr lang="ru-RU" sz="900" b="0" u="none" strike="noStrike" spc="-51">
                <a:solidFill>
                  <a:schemeClr val="dk1"/>
                </a:solidFill>
                <a:effectLst/>
                <a:uFillTx/>
                <a:latin typeface="Open Sans"/>
                <a:ea typeface="Open Sans"/>
              </a:rPr>
              <a:t>Субсидии на возмещение части затрат, связанных с разработкой проектно-сметной документации на создание и (или) модернизацию молочно-товарных ферм и проведение инженерных изысканий, выполняемых в целях подготовки данной проектной документации;</a:t>
            </a:r>
            <a:endParaRPr lang="ru-RU" sz="900" b="0" u="none" strike="noStrike">
              <a:solidFill>
                <a:srgbClr val="000000"/>
              </a:solidFill>
              <a:effectLst/>
              <a:uFillTx/>
              <a:latin typeface="Arial"/>
            </a:endParaRPr>
          </a:p>
          <a:p>
            <a:pPr marL="216000" indent="181080" algn="just" defTabSz="756000">
              <a:lnSpc>
                <a:spcPct val="96000"/>
              </a:lnSpc>
              <a:buClr>
                <a:srgbClr val="000000"/>
              </a:buClr>
              <a:buFont typeface="Arial"/>
              <a:buAutoNum type="arabicPeriod"/>
            </a:pPr>
            <a:r>
              <a:rPr lang="ru-RU" sz="900" b="0" u="none" strike="noStrike" spc="-51">
                <a:solidFill>
                  <a:schemeClr val="dk1"/>
                </a:solidFill>
                <a:effectLst/>
                <a:uFillTx/>
                <a:latin typeface="Open Sans"/>
                <a:ea typeface="Open Sans"/>
              </a:rPr>
              <a:t>Субсидии на создание и (или) модернизацию объектов агропромышленного комплекса, а также на приобретение и ввод в промышленную эксплуатацию маркировочного оборудования для внедрения обязательной маркировки отдельных видов молочной продукции;</a:t>
            </a:r>
            <a:endParaRPr lang="ru-RU" sz="900" b="0" u="none" strike="noStrike">
              <a:solidFill>
                <a:srgbClr val="000000"/>
              </a:solidFill>
              <a:effectLst/>
              <a:uFillTx/>
              <a:latin typeface="Arial"/>
            </a:endParaRPr>
          </a:p>
          <a:p>
            <a:pPr marL="216000" indent="181080" algn="just" defTabSz="756000">
              <a:lnSpc>
                <a:spcPct val="96000"/>
              </a:lnSpc>
              <a:buClr>
                <a:srgbClr val="000000"/>
              </a:buClr>
              <a:buFont typeface="Arial"/>
              <a:buAutoNum type="arabicPeriod"/>
            </a:pPr>
            <a:r>
              <a:rPr lang="ru-RU" sz="900" b="0" u="none" strike="noStrike" spc="-51">
                <a:solidFill>
                  <a:schemeClr val="dk1"/>
                </a:solidFill>
                <a:effectLst/>
                <a:uFillTx/>
                <a:latin typeface="Open Sans"/>
                <a:ea typeface="Open Sans"/>
              </a:rPr>
              <a:t>Субсидии на приобретение оборудования в целях создания и (или) модернизации производства молочной продукции.</a:t>
            </a:r>
            <a:endParaRPr lang="ru-RU" sz="900" b="0" u="none" strike="noStrike">
              <a:solidFill>
                <a:srgbClr val="000000"/>
              </a:solidFill>
              <a:effectLst/>
              <a:uFillTx/>
              <a:latin typeface="Arial"/>
            </a:endParaRPr>
          </a:p>
        </p:txBody>
      </p:sp>
      <p:pic>
        <p:nvPicPr>
          <p:cNvPr id="572" name="Рисунок 41"/>
          <p:cNvPicPr/>
          <p:nvPr/>
        </p:nvPicPr>
        <p:blipFill>
          <a:blip r:embed="rId5"/>
          <a:stretch/>
        </p:blipFill>
        <p:spPr>
          <a:xfrm>
            <a:off x="2616480" y="1260000"/>
            <a:ext cx="2446560" cy="3751920"/>
          </a:xfrm>
          <a:prstGeom prst="rect">
            <a:avLst/>
          </a:prstGeom>
          <a:noFill/>
          <a:ln w="0">
            <a:noFill/>
          </a:ln>
        </p:spPr>
      </p:pic>
      <p:pic>
        <p:nvPicPr>
          <p:cNvPr id="573" name="Рисунок 53"/>
          <p:cNvPicPr/>
          <p:nvPr/>
        </p:nvPicPr>
        <p:blipFill>
          <a:blip r:embed="rId6">
            <a:extLst>
              <a:ext uri="{BEBA8EAE-BF5A-486C-A8C5-ECC9F3942E4B}">
                <a14:imgProps xmlns:a14="http://schemas.microsoft.com/office/drawing/2010/main">
                  <a14:imgLayer>
                    <a14:imgEffect>
                      <a14:brightnessContrast bright="20000"/>
                    </a14:imgEffect>
                  </a14:imgLayer>
                </a14:imgProps>
              </a:ext>
            </a:extLst>
          </a:blip>
          <a:stretch/>
        </p:blipFill>
        <p:spPr>
          <a:xfrm>
            <a:off x="2672280" y="913320"/>
            <a:ext cx="2449800" cy="346680"/>
          </a:xfrm>
          <a:prstGeom prst="rect">
            <a:avLst/>
          </a:prstGeom>
          <a:noFill/>
          <a:ln w="0">
            <a:noFill/>
          </a:ln>
        </p:spPr>
      </p:pic>
      <p:sp>
        <p:nvSpPr>
          <p:cNvPr id="574" name="TextBox 45"/>
          <p:cNvSpPr/>
          <p:nvPr/>
        </p:nvSpPr>
        <p:spPr>
          <a:xfrm>
            <a:off x="2646720" y="861120"/>
            <a:ext cx="2404080" cy="4554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ru-RU" sz="1200" b="0" u="none" strike="noStrike">
                <a:solidFill>
                  <a:srgbClr val="007FAC"/>
                </a:solidFill>
                <a:effectLst/>
                <a:uFillTx/>
                <a:latin typeface="Open Sans Semibold"/>
                <a:ea typeface="Open Sans Semibold"/>
              </a:rPr>
              <a:t>Техническая модернизация</a:t>
            </a:r>
            <a:endParaRPr lang="ru-RU" sz="1200" b="0" u="none" strike="noStrike">
              <a:solidFill>
                <a:srgbClr val="000000"/>
              </a:solidFill>
              <a:effectLst/>
              <a:uFillTx/>
              <a:latin typeface="Arial"/>
            </a:endParaRPr>
          </a:p>
        </p:txBody>
      </p:sp>
      <p:pic>
        <p:nvPicPr>
          <p:cNvPr id="575" name="Рисунок 27"/>
          <p:cNvPicPr/>
          <p:nvPr/>
        </p:nvPicPr>
        <p:blipFill>
          <a:blip r:embed="rId7"/>
          <a:stretch/>
        </p:blipFill>
        <p:spPr>
          <a:xfrm>
            <a:off x="38520" y="1375920"/>
            <a:ext cx="2526840" cy="3121200"/>
          </a:xfrm>
          <a:prstGeom prst="rect">
            <a:avLst/>
          </a:prstGeom>
          <a:noFill/>
          <a:ln w="0">
            <a:noFill/>
          </a:ln>
        </p:spPr>
      </p:pic>
      <p:sp>
        <p:nvSpPr>
          <p:cNvPr id="576" name="Объект 31"/>
          <p:cNvSpPr/>
          <p:nvPr/>
        </p:nvSpPr>
        <p:spPr>
          <a:xfrm>
            <a:off x="-32400" y="1440000"/>
            <a:ext cx="2597760" cy="23796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216000" indent="181080" algn="just" defTabSz="756000">
              <a:lnSpc>
                <a:spcPct val="96000"/>
              </a:lnSpc>
              <a:buClr>
                <a:srgbClr val="000000"/>
              </a:buClr>
              <a:buFont typeface="Arial"/>
              <a:buAutoNum type="arabicPeriod"/>
            </a:pPr>
            <a:r>
              <a:rPr lang="ru-RU" sz="900" b="0" u="none" strike="noStrike" spc="-51">
                <a:solidFill>
                  <a:schemeClr val="dk1"/>
                </a:solidFill>
                <a:effectLst/>
                <a:uFillTx/>
                <a:latin typeface="Open Sans"/>
                <a:ea typeface="Open Sans"/>
              </a:rPr>
              <a:t>Субсидии на поддержку элитного семеноводства;</a:t>
            </a:r>
            <a:endParaRPr lang="ru-RU" sz="900" b="0" u="none" strike="noStrike">
              <a:solidFill>
                <a:srgbClr val="000000"/>
              </a:solidFill>
              <a:effectLst/>
              <a:uFillTx/>
              <a:latin typeface="Arial"/>
            </a:endParaRPr>
          </a:p>
          <a:p>
            <a:pPr marL="216000" indent="181080" algn="just" defTabSz="756000">
              <a:lnSpc>
                <a:spcPct val="96000"/>
              </a:lnSpc>
              <a:buClr>
                <a:srgbClr val="000000"/>
              </a:buClr>
              <a:buFont typeface="Arial"/>
              <a:buAutoNum type="arabicPeriod"/>
            </a:pPr>
            <a:r>
              <a:rPr lang="ru-RU" sz="900" b="0" u="none" strike="noStrike" spc="-51">
                <a:solidFill>
                  <a:schemeClr val="dk1"/>
                </a:solidFill>
                <a:effectLst/>
                <a:uFillTx/>
                <a:latin typeface="Open Sans"/>
                <a:ea typeface="Open Sans"/>
              </a:rPr>
              <a:t>Субсидии на проведение комплекса агротехнологических работ на посевных площадях, занятых зерновыми, зернобобовыми и кормовыми культурами;</a:t>
            </a:r>
            <a:endParaRPr lang="ru-RU" sz="900" b="0" u="none" strike="noStrike">
              <a:solidFill>
                <a:srgbClr val="000000"/>
              </a:solidFill>
              <a:effectLst/>
              <a:uFillTx/>
              <a:latin typeface="Arial"/>
            </a:endParaRPr>
          </a:p>
          <a:p>
            <a:pPr marL="216000" indent="181080" algn="just" defTabSz="756000">
              <a:lnSpc>
                <a:spcPct val="96000"/>
              </a:lnSpc>
              <a:buClr>
                <a:srgbClr val="000000"/>
              </a:buClr>
              <a:buFont typeface="Arial"/>
              <a:buAutoNum type="arabicPeriod"/>
            </a:pPr>
            <a:r>
              <a:rPr lang="ru-RU" sz="900" b="0" u="none" strike="noStrike" spc="-51">
                <a:solidFill>
                  <a:schemeClr val="dk1"/>
                </a:solidFill>
                <a:effectLst/>
                <a:uFillTx/>
                <a:latin typeface="Open Sans"/>
                <a:ea typeface="Open Sans"/>
              </a:rPr>
              <a:t>Субсидии на производство и реализацию зерновых культур;</a:t>
            </a:r>
            <a:endParaRPr lang="ru-RU" sz="900" b="0" u="none" strike="noStrike">
              <a:solidFill>
                <a:srgbClr val="000000"/>
              </a:solidFill>
              <a:effectLst/>
              <a:uFillTx/>
              <a:latin typeface="Arial"/>
            </a:endParaRPr>
          </a:p>
          <a:p>
            <a:pPr marL="216000" indent="181080" algn="just" defTabSz="756000">
              <a:lnSpc>
                <a:spcPct val="96000"/>
              </a:lnSpc>
              <a:buClr>
                <a:srgbClr val="000000"/>
              </a:buClr>
              <a:buFont typeface="Arial"/>
              <a:buAutoNum type="arabicPeriod"/>
            </a:pPr>
            <a:r>
              <a:rPr lang="ru-RU" sz="900" b="0" u="none" strike="noStrike" spc="-51">
                <a:solidFill>
                  <a:schemeClr val="dk1"/>
                </a:solidFill>
                <a:effectLst/>
                <a:uFillTx/>
                <a:latin typeface="Open Sans"/>
                <a:ea typeface="Open Sans"/>
              </a:rPr>
              <a:t>Субсидии на поддержку производства льна-долгунца и (или) технической конопли;</a:t>
            </a:r>
            <a:endParaRPr lang="ru-RU" sz="900" b="0" u="none" strike="noStrike">
              <a:solidFill>
                <a:srgbClr val="000000"/>
              </a:solidFill>
              <a:effectLst/>
              <a:uFillTx/>
              <a:latin typeface="Arial"/>
            </a:endParaRPr>
          </a:p>
          <a:p>
            <a:pPr marL="216000" indent="181080" algn="just" defTabSz="756000">
              <a:lnSpc>
                <a:spcPct val="96000"/>
              </a:lnSpc>
              <a:buClr>
                <a:srgbClr val="000000"/>
              </a:buClr>
              <a:buFont typeface="Arial"/>
              <a:buAutoNum type="arabicPeriod"/>
            </a:pPr>
            <a:r>
              <a:rPr lang="ru-RU" sz="900" b="0" u="none" strike="noStrike" spc="-51">
                <a:solidFill>
                  <a:schemeClr val="dk1"/>
                </a:solidFill>
                <a:effectLst/>
                <a:uFillTx/>
                <a:latin typeface="Open Sans"/>
                <a:ea typeface="Open Sans"/>
              </a:rPr>
              <a:t>Субсидии на стимулирование увеличения производства картофеля и овощей.</a:t>
            </a:r>
            <a:endParaRPr lang="ru-RU" sz="900" b="0" u="none" strike="noStrike">
              <a:solidFill>
                <a:srgbClr val="000000"/>
              </a:solidFill>
              <a:effectLst/>
              <a:uFillTx/>
              <a:latin typeface="Arial"/>
            </a:endParaRPr>
          </a:p>
          <a:p>
            <a:pPr marL="216000" indent="181080" algn="just" defTabSz="756000">
              <a:lnSpc>
                <a:spcPct val="96000"/>
              </a:lnSpc>
              <a:buClr>
                <a:srgbClr val="000000"/>
              </a:buClr>
              <a:buFont typeface="Arial"/>
              <a:buAutoNum type="arabicPeriod"/>
            </a:pPr>
            <a:r>
              <a:rPr lang="ru-RU" sz="900" b="0" u="none" strike="noStrike">
                <a:solidFill>
                  <a:schemeClr val="dk1"/>
                </a:solidFill>
                <a:effectLst/>
                <a:uFillTx/>
                <a:latin typeface="Arial"/>
                <a:ea typeface="DejaVu Sans"/>
              </a:rPr>
              <a:t> Субсидии на проведение  комплекса агротехнологических работ на посевных площадях, занятых льном-долгунцом </a:t>
            </a:r>
            <a:endParaRPr lang="ru-RU" sz="900" b="0" u="none" strike="noStrike">
              <a:solidFill>
                <a:srgbClr val="000000"/>
              </a:solidFill>
              <a:effectLst/>
              <a:uFillTx/>
              <a:latin typeface="Arial"/>
            </a:endParaRPr>
          </a:p>
          <a:p>
            <a:pPr marL="216000" indent="181080" algn="just" defTabSz="756000">
              <a:lnSpc>
                <a:spcPct val="96000"/>
              </a:lnSpc>
              <a:buClr>
                <a:srgbClr val="000000"/>
              </a:buClr>
              <a:buFont typeface="Arial"/>
              <a:buAutoNum type="arabicPeriod"/>
            </a:pPr>
            <a:r>
              <a:rPr lang="ru-RU" sz="900" b="0" u="none" strike="noStrike">
                <a:solidFill>
                  <a:schemeClr val="dk1"/>
                </a:solidFill>
                <a:effectLst/>
                <a:uFillTx/>
                <a:latin typeface="Arial"/>
                <a:ea typeface="DejaVu Sans"/>
              </a:rPr>
              <a:t>Субсидии на проведение  комплекса агротехнологических работ на посевных площадях, занятых рапсом </a:t>
            </a:r>
            <a:endParaRPr lang="ru-RU" sz="900" b="0" u="none" strike="noStrike">
              <a:solidFill>
                <a:srgbClr val="000000"/>
              </a:solidFill>
              <a:effectLst/>
              <a:uFillTx/>
              <a:latin typeface="Arial"/>
            </a:endParaRPr>
          </a:p>
        </p:txBody>
      </p:sp>
      <p:pic>
        <p:nvPicPr>
          <p:cNvPr id="577" name="Рисунок 6"/>
          <p:cNvPicPr/>
          <p:nvPr/>
        </p:nvPicPr>
        <p:blipFill>
          <a:blip r:embed="rId8">
            <a:extLst>
              <a:ext uri="{BEBA8EAE-BF5A-486C-A8C5-ECC9F3942E4B}">
                <a14:imgProps xmlns:a14="http://schemas.microsoft.com/office/drawing/2010/main">
                  <a14:imgLayer>
                    <a14:imgEffect>
                      <a14:brightnessContrast contrast="40000"/>
                    </a14:imgEffect>
                  </a14:imgLayer>
                </a14:imgProps>
              </a:ext>
            </a:extLst>
          </a:blip>
          <a:stretch/>
        </p:blipFill>
        <p:spPr>
          <a:xfrm>
            <a:off x="94320" y="4500000"/>
            <a:ext cx="2517480" cy="362880"/>
          </a:xfrm>
          <a:prstGeom prst="rect">
            <a:avLst/>
          </a:prstGeom>
          <a:noFill/>
          <a:ln w="0">
            <a:noFill/>
          </a:ln>
        </p:spPr>
      </p:pic>
      <p:pic>
        <p:nvPicPr>
          <p:cNvPr id="578" name="Рисунок 42"/>
          <p:cNvPicPr/>
          <p:nvPr/>
        </p:nvPicPr>
        <p:blipFill>
          <a:blip r:embed="rId9"/>
          <a:stretch/>
        </p:blipFill>
        <p:spPr>
          <a:xfrm flipH="1">
            <a:off x="5243040" y="5339160"/>
            <a:ext cx="1258200" cy="1218240"/>
          </a:xfrm>
          <a:prstGeom prst="rect">
            <a:avLst/>
          </a:prstGeom>
          <a:noFill/>
          <a:ln w="0">
            <a:noFill/>
          </a:ln>
        </p:spPr>
      </p:pic>
      <p:pic>
        <p:nvPicPr>
          <p:cNvPr id="579" name="Рисунок 23"/>
          <p:cNvPicPr/>
          <p:nvPr/>
        </p:nvPicPr>
        <p:blipFill>
          <a:blip r:embed="rId10">
            <a:extLst>
              <a:ext uri="{BEBA8EAE-BF5A-486C-A8C5-ECC9F3942E4B}">
                <a14:imgProps xmlns:a14="http://schemas.microsoft.com/office/drawing/2010/main">
                  <a14:imgLayer>
                    <a14:imgEffect>
                      <a14:brightnessContrast contrast="-20000"/>
                    </a14:imgEffect>
                  </a14:imgLayer>
                </a14:imgProps>
              </a:ext>
            </a:extLst>
          </a:blip>
          <a:stretch/>
        </p:blipFill>
        <p:spPr>
          <a:xfrm>
            <a:off x="2665800" y="5115600"/>
            <a:ext cx="2423520" cy="438120"/>
          </a:xfrm>
          <a:prstGeom prst="rect">
            <a:avLst/>
          </a:prstGeom>
          <a:noFill/>
          <a:ln w="0">
            <a:noFill/>
          </a:ln>
        </p:spPr>
      </p:pic>
      <p:pic>
        <p:nvPicPr>
          <p:cNvPr id="580" name="Рисунок 9"/>
          <p:cNvPicPr/>
          <p:nvPr/>
        </p:nvPicPr>
        <p:blipFill>
          <a:blip r:embed="rId11"/>
          <a:stretch/>
        </p:blipFill>
        <p:spPr>
          <a:xfrm>
            <a:off x="2481840" y="0"/>
            <a:ext cx="5069520" cy="913320"/>
          </a:xfrm>
          <a:prstGeom prst="rect">
            <a:avLst/>
          </a:prstGeom>
          <a:noFill/>
          <a:ln w="0">
            <a:noFill/>
          </a:ln>
        </p:spPr>
      </p:pic>
      <p:sp>
        <p:nvSpPr>
          <p:cNvPr id="581" name="TextBox 2"/>
          <p:cNvSpPr/>
          <p:nvPr/>
        </p:nvSpPr>
        <p:spPr>
          <a:xfrm>
            <a:off x="1980000" y="0"/>
            <a:ext cx="6004440" cy="9133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ru-RU" sz="1800" b="0" u="none" strike="noStrike">
                <a:solidFill>
                  <a:schemeClr val="lt1"/>
                </a:solidFill>
                <a:effectLst/>
                <a:uFillTx/>
                <a:latin typeface="Open Sans Semibold"/>
                <a:ea typeface="Open Sans Semibold"/>
              </a:rPr>
              <a:t>Государственная поддержка сельхозтоваропроизводителей </a:t>
            </a:r>
            <a:endParaRPr lang="ru-RU" sz="1800" b="0" u="none" strike="noStrike">
              <a:solidFill>
                <a:srgbClr val="000000"/>
              </a:solidFill>
              <a:effectLst/>
              <a:uFillTx/>
              <a:latin typeface="Arial"/>
            </a:endParaRPr>
          </a:p>
          <a:p>
            <a:pPr algn="ctr" defTabSz="914400">
              <a:lnSpc>
                <a:spcPct val="100000"/>
              </a:lnSpc>
            </a:pPr>
            <a:r>
              <a:rPr lang="ru-RU" sz="1800" b="0" u="none" strike="noStrike">
                <a:solidFill>
                  <a:schemeClr val="lt1"/>
                </a:solidFill>
                <a:effectLst/>
                <a:uFillTx/>
                <a:latin typeface="Open Sans Semibold"/>
                <a:ea typeface="Open Sans Semibold"/>
              </a:rPr>
              <a:t>(субсидии)</a:t>
            </a:r>
            <a:endParaRPr lang="ru-RU" sz="1800" b="0" u="none" strike="noStrike">
              <a:solidFill>
                <a:srgbClr val="000000"/>
              </a:solidFill>
              <a:effectLst/>
              <a:uFillTx/>
              <a:latin typeface="Arial"/>
            </a:endParaRPr>
          </a:p>
        </p:txBody>
      </p:sp>
      <p:sp>
        <p:nvSpPr>
          <p:cNvPr id="582" name="TextBox 3"/>
          <p:cNvSpPr/>
          <p:nvPr/>
        </p:nvSpPr>
        <p:spPr>
          <a:xfrm>
            <a:off x="7125840" y="7190280"/>
            <a:ext cx="416520" cy="36468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ru-RU" sz="1800" b="1" i="1" u="none" strike="noStrike">
                <a:solidFill>
                  <a:srgbClr val="339533"/>
                </a:solidFill>
                <a:effectLst/>
                <a:uFillTx/>
                <a:latin typeface="Open Sans Semibold"/>
                <a:ea typeface="Open Sans Semibold"/>
              </a:rPr>
              <a:t>17</a:t>
            </a:r>
            <a:endParaRPr lang="ru-RU" sz="1800" b="0" u="none" strike="noStrike">
              <a:solidFill>
                <a:srgbClr val="000000"/>
              </a:solidFill>
              <a:effectLst/>
              <a:uFillTx/>
              <a:latin typeface="Arial"/>
            </a:endParaRPr>
          </a:p>
        </p:txBody>
      </p:sp>
      <p:sp>
        <p:nvSpPr>
          <p:cNvPr id="583" name="TextBox 13"/>
          <p:cNvSpPr/>
          <p:nvPr/>
        </p:nvSpPr>
        <p:spPr>
          <a:xfrm>
            <a:off x="2665800" y="5011920"/>
            <a:ext cx="2296440" cy="638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ru-RU" sz="1200" b="0" u="none" strike="noStrike">
                <a:solidFill>
                  <a:srgbClr val="007FAC"/>
                </a:solidFill>
                <a:effectLst/>
                <a:uFillTx/>
                <a:latin typeface="Open Sans Semibold"/>
                <a:ea typeface="Open Sans Semibold"/>
              </a:rPr>
              <a:t>Возмещение процентных</a:t>
            </a:r>
            <a:endParaRPr lang="ru-RU" sz="1200" b="0" u="none" strike="noStrike">
              <a:solidFill>
                <a:srgbClr val="000000"/>
              </a:solidFill>
              <a:effectLst/>
              <a:uFillTx/>
              <a:latin typeface="Arial"/>
            </a:endParaRPr>
          </a:p>
          <a:p>
            <a:pPr algn="ctr" defTabSz="914400">
              <a:lnSpc>
                <a:spcPct val="100000"/>
              </a:lnSpc>
            </a:pPr>
            <a:r>
              <a:rPr lang="ru-RU" sz="1200" b="0" u="none" strike="noStrike">
                <a:solidFill>
                  <a:srgbClr val="007FAC"/>
                </a:solidFill>
                <a:effectLst/>
                <a:uFillTx/>
                <a:latin typeface="Open Sans Semibold"/>
                <a:ea typeface="Open Sans Semibold"/>
              </a:rPr>
              <a:t>ставок по кредитам</a:t>
            </a:r>
            <a:endParaRPr lang="ru-RU" sz="1200" b="0" u="none" strike="noStrike">
              <a:solidFill>
                <a:srgbClr val="000000"/>
              </a:solidFill>
              <a:effectLst/>
              <a:uFillTx/>
              <a:latin typeface="Arial"/>
            </a:endParaRPr>
          </a:p>
        </p:txBody>
      </p:sp>
      <p:pic>
        <p:nvPicPr>
          <p:cNvPr id="584" name="Рисунок 32"/>
          <p:cNvPicPr/>
          <p:nvPr/>
        </p:nvPicPr>
        <p:blipFill>
          <a:blip r:embed="rId12"/>
          <a:stretch/>
        </p:blipFill>
        <p:spPr>
          <a:xfrm>
            <a:off x="94320" y="4860000"/>
            <a:ext cx="2526840" cy="1979280"/>
          </a:xfrm>
          <a:prstGeom prst="rect">
            <a:avLst/>
          </a:prstGeom>
          <a:noFill/>
          <a:ln w="0">
            <a:noFill/>
          </a:ln>
        </p:spPr>
      </p:pic>
      <p:pic>
        <p:nvPicPr>
          <p:cNvPr id="585" name="Рисунок 38"/>
          <p:cNvPicPr/>
          <p:nvPr/>
        </p:nvPicPr>
        <p:blipFill>
          <a:blip r:embed="rId13"/>
          <a:stretch/>
        </p:blipFill>
        <p:spPr>
          <a:xfrm>
            <a:off x="2639160" y="5553720"/>
            <a:ext cx="2405520" cy="617400"/>
          </a:xfrm>
          <a:prstGeom prst="rect">
            <a:avLst/>
          </a:prstGeom>
          <a:noFill/>
          <a:ln w="0">
            <a:noFill/>
          </a:ln>
        </p:spPr>
      </p:pic>
      <p:sp>
        <p:nvSpPr>
          <p:cNvPr id="586" name="Объект 31"/>
          <p:cNvSpPr/>
          <p:nvPr/>
        </p:nvSpPr>
        <p:spPr>
          <a:xfrm>
            <a:off x="2535840" y="4560480"/>
            <a:ext cx="2301480" cy="1151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ru-RU" sz="1800" b="0" u="none" strike="noStrike">
              <a:solidFill>
                <a:srgbClr val="000000"/>
              </a:solidFill>
              <a:effectLst/>
              <a:uFillTx/>
              <a:latin typeface="Arial"/>
            </a:endParaRPr>
          </a:p>
        </p:txBody>
      </p:sp>
      <p:sp>
        <p:nvSpPr>
          <p:cNvPr id="587" name="Объект 31"/>
          <p:cNvSpPr/>
          <p:nvPr/>
        </p:nvSpPr>
        <p:spPr>
          <a:xfrm>
            <a:off x="2639160" y="5553720"/>
            <a:ext cx="2348640" cy="926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just" defTabSz="756000">
              <a:lnSpc>
                <a:spcPct val="96000"/>
              </a:lnSpc>
              <a:tabLst>
                <a:tab pos="0" algn="l"/>
              </a:tabLst>
            </a:pPr>
            <a:r>
              <a:rPr lang="ru-RU" sz="900" b="0" u="none" strike="noStrike" spc="-51">
                <a:solidFill>
                  <a:schemeClr val="dk1"/>
                </a:solidFill>
                <a:effectLst/>
                <a:uFillTx/>
                <a:latin typeface="Open Sans"/>
                <a:ea typeface="Open Sans"/>
              </a:rPr>
              <a:t>Субсидии на возмещение части затрат на уплату процентов по инвестиционным кредитам (займам) в агропромышленном комплексе</a:t>
            </a:r>
            <a:endParaRPr lang="ru-RU" sz="900" b="0" u="none" strike="noStrike">
              <a:solidFill>
                <a:srgbClr val="000000"/>
              </a:solidFill>
              <a:effectLst/>
              <a:uFillTx/>
              <a:latin typeface="Arial"/>
            </a:endParaRPr>
          </a:p>
        </p:txBody>
      </p:sp>
      <p:pic>
        <p:nvPicPr>
          <p:cNvPr id="588" name="Рисунок 39"/>
          <p:cNvPicPr/>
          <p:nvPr/>
        </p:nvPicPr>
        <p:blipFill>
          <a:blip r:embed="rId14"/>
          <a:stretch/>
        </p:blipFill>
        <p:spPr>
          <a:xfrm>
            <a:off x="5150880" y="1190880"/>
            <a:ext cx="2280960" cy="870840"/>
          </a:xfrm>
          <a:prstGeom prst="rect">
            <a:avLst/>
          </a:prstGeom>
          <a:noFill/>
          <a:ln w="0">
            <a:noFill/>
          </a:ln>
        </p:spPr>
      </p:pic>
      <p:sp>
        <p:nvSpPr>
          <p:cNvPr id="589" name="Объект 31"/>
          <p:cNvSpPr/>
          <p:nvPr/>
        </p:nvSpPr>
        <p:spPr>
          <a:xfrm>
            <a:off x="15480" y="4976280"/>
            <a:ext cx="2386080" cy="25693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216000" indent="181080" algn="just" defTabSz="756000">
              <a:lnSpc>
                <a:spcPct val="96000"/>
              </a:lnSpc>
              <a:buClr>
                <a:srgbClr val="000000"/>
              </a:buClr>
              <a:buFont typeface="Arial"/>
              <a:buAutoNum type="arabicPeriod"/>
            </a:pPr>
            <a:r>
              <a:rPr lang="ru-RU" sz="900" b="0" u="none" strike="noStrike" spc="-51">
                <a:solidFill>
                  <a:schemeClr val="dk1"/>
                </a:solidFill>
                <a:effectLst/>
                <a:uFillTx/>
                <a:latin typeface="Open Sans"/>
                <a:ea typeface="Open Sans"/>
              </a:rPr>
              <a:t>Субсидии на поддержку племенного животноводства;</a:t>
            </a:r>
            <a:endParaRPr lang="ru-RU" sz="900" b="0" u="none" strike="noStrike">
              <a:solidFill>
                <a:srgbClr val="000000"/>
              </a:solidFill>
              <a:effectLst/>
              <a:uFillTx/>
              <a:latin typeface="Arial"/>
            </a:endParaRPr>
          </a:p>
          <a:p>
            <a:pPr marL="216000" indent="181080" algn="just" defTabSz="756000">
              <a:lnSpc>
                <a:spcPct val="96000"/>
              </a:lnSpc>
              <a:buClr>
                <a:srgbClr val="000000"/>
              </a:buClr>
              <a:buFont typeface="Arial"/>
              <a:buAutoNum type="arabicPeriod"/>
            </a:pPr>
            <a:r>
              <a:rPr lang="ru-RU" sz="900" b="0" u="none" strike="noStrike" spc="-51">
                <a:solidFill>
                  <a:schemeClr val="dk1"/>
                </a:solidFill>
                <a:effectLst/>
                <a:uFillTx/>
                <a:latin typeface="Open Sans"/>
                <a:ea typeface="Open Sans"/>
              </a:rPr>
              <a:t>Субсидии на приобретение племенного молодняка;</a:t>
            </a:r>
            <a:endParaRPr lang="ru-RU" sz="900" b="0" u="none" strike="noStrike">
              <a:solidFill>
                <a:srgbClr val="000000"/>
              </a:solidFill>
              <a:effectLst/>
              <a:uFillTx/>
              <a:latin typeface="Arial"/>
            </a:endParaRPr>
          </a:p>
          <a:p>
            <a:pPr marL="216000" indent="181080" algn="just" defTabSz="756000">
              <a:lnSpc>
                <a:spcPct val="96000"/>
              </a:lnSpc>
              <a:buClr>
                <a:srgbClr val="000000"/>
              </a:buClr>
              <a:buFont typeface="Arial"/>
              <a:buAutoNum type="arabicPeriod"/>
            </a:pPr>
            <a:r>
              <a:rPr lang="ru-RU" sz="900" b="0" u="none" strike="noStrike" spc="-51">
                <a:solidFill>
                  <a:schemeClr val="dk1"/>
                </a:solidFill>
                <a:effectLst/>
                <a:uFillTx/>
                <a:latin typeface="Open Sans"/>
                <a:ea typeface="Open Sans"/>
              </a:rPr>
              <a:t>Субсидии на повышение продуктивности в молочном скотоводстве;  </a:t>
            </a:r>
            <a:endParaRPr lang="ru-RU" sz="900" b="0" u="none" strike="noStrike">
              <a:solidFill>
                <a:srgbClr val="000000"/>
              </a:solidFill>
              <a:effectLst/>
              <a:uFillTx/>
              <a:latin typeface="Arial"/>
            </a:endParaRPr>
          </a:p>
          <a:p>
            <a:pPr marL="216000" indent="181080" algn="just" defTabSz="756000">
              <a:lnSpc>
                <a:spcPct val="96000"/>
              </a:lnSpc>
              <a:buClr>
                <a:srgbClr val="000000"/>
              </a:buClr>
              <a:buFont typeface="Arial"/>
              <a:buAutoNum type="arabicPeriod"/>
            </a:pPr>
            <a:r>
              <a:rPr lang="ru-RU" sz="900" b="0" u="none" strike="noStrike" spc="-51">
                <a:solidFill>
                  <a:schemeClr val="dk1"/>
                </a:solidFill>
                <a:effectLst/>
                <a:uFillTx/>
                <a:latin typeface="Open Sans"/>
                <a:ea typeface="Open Sans"/>
              </a:rPr>
              <a:t>Субсидии на реализованную товарную рыбу, произведенную в Смоленской области;</a:t>
            </a:r>
            <a:endParaRPr lang="ru-RU" sz="900" b="0" u="none" strike="noStrike">
              <a:solidFill>
                <a:srgbClr val="000000"/>
              </a:solidFill>
              <a:effectLst/>
              <a:uFillTx/>
              <a:latin typeface="Arial"/>
            </a:endParaRPr>
          </a:p>
          <a:p>
            <a:pPr marL="216000" indent="181080" algn="just" defTabSz="756000">
              <a:lnSpc>
                <a:spcPct val="96000"/>
              </a:lnSpc>
              <a:buClr>
                <a:srgbClr val="000000"/>
              </a:buClr>
              <a:buFont typeface="Arial"/>
              <a:buAutoNum type="arabicPeriod"/>
            </a:pPr>
            <a:r>
              <a:rPr lang="ru-RU" sz="900" b="0" u="none" strike="noStrike" spc="-51">
                <a:solidFill>
                  <a:schemeClr val="dk1"/>
                </a:solidFill>
                <a:effectLst/>
                <a:uFillTx/>
                <a:latin typeface="Open Sans"/>
                <a:ea typeface="Open Sans"/>
              </a:rPr>
              <a:t>Субсидии на  литр реализованного молока</a:t>
            </a:r>
            <a:endParaRPr lang="ru-RU" sz="900" b="0" u="none" strike="noStrike">
              <a:solidFill>
                <a:srgbClr val="000000"/>
              </a:solidFill>
              <a:effectLst/>
              <a:uFillTx/>
              <a:latin typeface="Arial"/>
            </a:endParaRPr>
          </a:p>
        </p:txBody>
      </p:sp>
      <p:sp>
        <p:nvSpPr>
          <p:cNvPr id="590" name="TextBox 46"/>
          <p:cNvSpPr/>
          <p:nvPr/>
        </p:nvSpPr>
        <p:spPr>
          <a:xfrm>
            <a:off x="774720" y="128880"/>
            <a:ext cx="1514520" cy="10969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ru-RU" sz="1100" b="0" u="none" strike="noStrike">
                <a:solidFill>
                  <a:srgbClr val="002060"/>
                </a:solidFill>
                <a:effectLst/>
                <a:uFillTx/>
                <a:latin typeface="Open Sans"/>
                <a:ea typeface="Microsoft YaHei"/>
              </a:rPr>
              <a:t>Демидовский </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2060"/>
                </a:solidFill>
                <a:effectLst/>
                <a:uFillTx/>
                <a:latin typeface="Open Sans"/>
                <a:ea typeface="Microsoft YaHei"/>
              </a:rPr>
              <a:t>муниципальный</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2060"/>
                </a:solidFill>
                <a:effectLst/>
                <a:uFillTx/>
                <a:latin typeface="Open Sans"/>
                <a:ea typeface="Microsoft YaHei"/>
              </a:rPr>
              <a:t>округ Смоленской</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2060"/>
                </a:solidFill>
                <a:effectLst/>
                <a:uFillTx/>
                <a:latin typeface="Open Sans"/>
                <a:ea typeface="Microsoft YaHei"/>
              </a:rPr>
              <a:t>области</a:t>
            </a:r>
            <a:endParaRPr lang="ru-RU" sz="1100" b="0" u="none" strike="noStrike">
              <a:solidFill>
                <a:srgbClr val="000000"/>
              </a:solidFill>
              <a:effectLst/>
              <a:uFillTx/>
              <a:latin typeface="Arial"/>
            </a:endParaRPr>
          </a:p>
          <a:p>
            <a:pPr defTabSz="914400">
              <a:lnSpc>
                <a:spcPct val="100000"/>
              </a:lnSpc>
            </a:pPr>
            <a:endParaRPr lang="ru-RU" sz="1100" b="0" u="none" strike="noStrike">
              <a:solidFill>
                <a:srgbClr val="000000"/>
              </a:solidFill>
              <a:effectLst/>
              <a:uFillTx/>
              <a:latin typeface="Arial"/>
            </a:endParaRPr>
          </a:p>
          <a:p>
            <a:pPr defTabSz="914400">
              <a:lnSpc>
                <a:spcPct val="100000"/>
              </a:lnSpc>
            </a:pPr>
            <a:endParaRPr lang="ru-RU" sz="1100" b="0" u="none" strike="noStrike">
              <a:solidFill>
                <a:srgbClr val="000000"/>
              </a:solidFill>
              <a:effectLst/>
              <a:uFillTx/>
              <a:latin typeface="Arial"/>
            </a:endParaRPr>
          </a:p>
        </p:txBody>
      </p:sp>
      <p:pic>
        <p:nvPicPr>
          <p:cNvPr id="591" name="Рисунок 50"/>
          <p:cNvPicPr/>
          <p:nvPr/>
        </p:nvPicPr>
        <p:blipFill>
          <a:blip r:embed="rId14"/>
          <a:stretch/>
        </p:blipFill>
        <p:spPr>
          <a:xfrm>
            <a:off x="5160600" y="2590560"/>
            <a:ext cx="2265120" cy="2758320"/>
          </a:xfrm>
          <a:prstGeom prst="rect">
            <a:avLst/>
          </a:prstGeom>
          <a:noFill/>
          <a:ln w="0">
            <a:noFill/>
          </a:ln>
        </p:spPr>
      </p:pic>
      <p:pic>
        <p:nvPicPr>
          <p:cNvPr id="592" name="Рисунок 8"/>
          <p:cNvPicPr/>
          <p:nvPr/>
        </p:nvPicPr>
        <p:blipFill>
          <a:blip r:embed="rId15"/>
          <a:stretch/>
        </p:blipFill>
        <p:spPr>
          <a:xfrm>
            <a:off x="15480" y="6670800"/>
            <a:ext cx="843120" cy="874800"/>
          </a:xfrm>
          <a:prstGeom prst="rect">
            <a:avLst/>
          </a:prstGeom>
          <a:noFill/>
          <a:ln w="0">
            <a:noFill/>
          </a:ln>
        </p:spPr>
      </p:pic>
      <p:pic>
        <p:nvPicPr>
          <p:cNvPr id="593" name="Picture 38"/>
          <p:cNvPicPr/>
          <p:nvPr/>
        </p:nvPicPr>
        <p:blipFill>
          <a:blip r:embed="rId16"/>
          <a:stretch/>
        </p:blipFill>
        <p:spPr>
          <a:xfrm>
            <a:off x="233280" y="46080"/>
            <a:ext cx="498600" cy="857520"/>
          </a:xfrm>
          <a:prstGeom prst="rect">
            <a:avLst/>
          </a:prstGeom>
          <a:noFill/>
          <a:ln w="9360">
            <a:noFill/>
          </a:ln>
        </p:spPr>
      </p:pic>
      <p:sp>
        <p:nvSpPr>
          <p:cNvPr id="594" name="Прямоугольник 36"/>
          <p:cNvSpPr/>
          <p:nvPr/>
        </p:nvSpPr>
        <p:spPr>
          <a:xfrm>
            <a:off x="765000" y="6977520"/>
            <a:ext cx="1655280" cy="157320"/>
          </a:xfrm>
          <a:prstGeom prst="rect">
            <a:avLst/>
          </a:prstGeom>
          <a:solidFill>
            <a:schemeClr val="bg1"/>
          </a:solidFill>
          <a:ln>
            <a:solidFill>
              <a:srgbClr val="FFFFFF"/>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defTabSz="914400">
              <a:lnSpc>
                <a:spcPct val="100000"/>
              </a:lnSpc>
            </a:pPr>
            <a:r>
              <a:rPr lang="ru-RU" sz="1200" b="0" u="none" strike="noStrike">
                <a:solidFill>
                  <a:srgbClr val="485A61"/>
                </a:solidFill>
                <a:effectLst/>
                <a:uFillTx/>
                <a:latin typeface="Arial"/>
                <a:ea typeface="DejaVu Sans"/>
              </a:rPr>
              <a:t>Министерство</a:t>
            </a:r>
            <a:endParaRPr lang="ru-RU" sz="1200" b="0" u="none" strike="noStrike">
              <a:solidFill>
                <a:srgbClr val="000000"/>
              </a:solidFill>
              <a:effectLst/>
              <a:uFillTx/>
              <a:latin typeface="Arial"/>
            </a:endParaRPr>
          </a:p>
        </p:txBody>
      </p:sp>
      <p:sp>
        <p:nvSpPr>
          <p:cNvPr id="595" name="Прямоугольник 43"/>
          <p:cNvSpPr/>
          <p:nvPr/>
        </p:nvSpPr>
        <p:spPr>
          <a:xfrm>
            <a:off x="137160" y="4497120"/>
            <a:ext cx="2428200" cy="3639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ru-RU" sz="1800" b="0" u="none" strike="noStrike">
                <a:solidFill>
                  <a:srgbClr val="007FAC"/>
                </a:solidFill>
                <a:effectLst/>
                <a:uFillTx/>
                <a:latin typeface="Open Sans Semibold"/>
                <a:ea typeface="Open Sans Semibold"/>
              </a:rPr>
              <a:t>Животноводство</a:t>
            </a:r>
            <a:endParaRPr lang="ru-RU" sz="1800" b="0" u="none" strike="noStrike">
              <a:solidFill>
                <a:srgbClr val="000000"/>
              </a:solidFill>
              <a:effectLst/>
              <a:uFillTx/>
              <a:latin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6" name="TextBox 56"/>
          <p:cNvSpPr/>
          <p:nvPr/>
        </p:nvSpPr>
        <p:spPr>
          <a:xfrm>
            <a:off x="307800" y="1980000"/>
            <a:ext cx="2212200" cy="4727880"/>
          </a:xfrm>
          <a:prstGeom prst="rect">
            <a:avLst/>
          </a:prstGeom>
          <a:noFill/>
          <a:ln w="28575">
            <a:solidFill>
              <a:srgbClr val="7156D4"/>
            </a:solidFill>
            <a:prstDash val="dash"/>
            <a:round/>
          </a:ln>
        </p:spPr>
        <p:style>
          <a:lnRef idx="0">
            <a:scrgbClr r="0" g="0" b="0"/>
          </a:lnRef>
          <a:fillRef idx="0">
            <a:scrgbClr r="0" g="0" b="0"/>
          </a:fillRef>
          <a:effectRef idx="0">
            <a:scrgbClr r="0" g="0" b="0"/>
          </a:effectRef>
          <a:fontRef idx="minor"/>
        </p:style>
        <p:txBody>
          <a:bodyPr lIns="90000" tIns="45000" rIns="90000" bIns="45000" anchor="t">
            <a:spAutoFit/>
          </a:bodyPr>
          <a:lstStyle/>
          <a:p>
            <a:pPr marL="216000" indent="181080" defTabSz="756000">
              <a:lnSpc>
                <a:spcPct val="96000"/>
              </a:lnSpc>
              <a:buClr>
                <a:srgbClr val="000000"/>
              </a:buClr>
              <a:buFont typeface="Arial"/>
              <a:buAutoNum type="arabicPeriod"/>
            </a:pPr>
            <a:r>
              <a:rPr lang="ru-RU" sz="900" b="0" u="none" strike="noStrike" spc="-51">
                <a:solidFill>
                  <a:schemeClr val="dk1"/>
                </a:solidFill>
                <a:effectLst/>
                <a:uFillTx/>
                <a:latin typeface="Open Sans"/>
                <a:ea typeface="Open Sans"/>
              </a:rPr>
              <a:t>Субсидия на проведение  мероприятий в области известкования кислых почв на пашне;</a:t>
            </a:r>
            <a:endParaRPr lang="ru-RU" sz="900" b="0" u="none" strike="noStrike">
              <a:solidFill>
                <a:srgbClr val="000000"/>
              </a:solidFill>
              <a:effectLst/>
              <a:uFillTx/>
              <a:latin typeface="Arial"/>
            </a:endParaRPr>
          </a:p>
          <a:p>
            <a:pPr marL="216000" indent="181080" defTabSz="756000">
              <a:lnSpc>
                <a:spcPct val="96000"/>
              </a:lnSpc>
              <a:buClr>
                <a:srgbClr val="000000"/>
              </a:buClr>
              <a:buFont typeface="Arial"/>
              <a:buAutoNum type="arabicPeriod"/>
            </a:pPr>
            <a:r>
              <a:rPr lang="ru-RU" sz="900" b="0" u="none" strike="noStrike" spc="-51">
                <a:solidFill>
                  <a:schemeClr val="dk1"/>
                </a:solidFill>
                <a:effectLst/>
                <a:uFillTx/>
                <a:latin typeface="Open Sans"/>
                <a:ea typeface="Open Sans"/>
              </a:rPr>
              <a:t>Субсидия на возмещение части затрат на проведение культуртехнических мероприрятий на выбывших сельскохозяйственных угодьях, вовлекаемых в сельскохозяйственный оборот;3- на проведение гидромелиоративных мероприятий;</a:t>
            </a:r>
            <a:endParaRPr lang="ru-RU" sz="900" b="0" u="none" strike="noStrike">
              <a:solidFill>
                <a:srgbClr val="000000"/>
              </a:solidFill>
              <a:effectLst/>
              <a:uFillTx/>
              <a:latin typeface="Arial"/>
            </a:endParaRPr>
          </a:p>
          <a:p>
            <a:pPr marL="216000" indent="181080" defTabSz="756000">
              <a:lnSpc>
                <a:spcPct val="96000"/>
              </a:lnSpc>
              <a:buClr>
                <a:srgbClr val="000000"/>
              </a:buClr>
              <a:buFont typeface="Arial"/>
              <a:buAutoNum type="arabicPeriod"/>
            </a:pPr>
            <a:r>
              <a:rPr lang="ru-RU" sz="900" b="0" u="none" strike="noStrike" spc="-51">
                <a:solidFill>
                  <a:schemeClr val="dk1"/>
                </a:solidFill>
                <a:effectLst/>
                <a:uFillTx/>
                <a:latin typeface="Open Sans"/>
                <a:ea typeface="Open Sans"/>
              </a:rPr>
              <a:t>Субсидия сельскохозяйственным товаропроизводителям, относящимся к категории микропредприятий, на возмещение части затрат на проведение культуртехнических мероприятий на выбывших сельскохозяйственных угодьях, вовлекаемых в сельскохозяйственный оборот;</a:t>
            </a:r>
            <a:endParaRPr lang="ru-RU" sz="900" b="0" u="none" strike="noStrike">
              <a:solidFill>
                <a:srgbClr val="000000"/>
              </a:solidFill>
              <a:effectLst/>
              <a:uFillTx/>
              <a:latin typeface="Arial"/>
            </a:endParaRPr>
          </a:p>
          <a:p>
            <a:pPr marL="216000" indent="181080" defTabSz="756000">
              <a:lnSpc>
                <a:spcPct val="96000"/>
              </a:lnSpc>
              <a:buClr>
                <a:srgbClr val="000000"/>
              </a:buClr>
              <a:buFont typeface="Arial"/>
              <a:buAutoNum type="arabicPeriod"/>
            </a:pPr>
            <a:r>
              <a:rPr lang="ru-RU" sz="900" b="0" u="none" strike="noStrike" spc="-51">
                <a:solidFill>
                  <a:schemeClr val="dk1"/>
                </a:solidFill>
                <a:effectLst/>
                <a:uFillTx/>
                <a:latin typeface="Open Sans"/>
                <a:ea typeface="Open Sans"/>
              </a:rPr>
              <a:t>Субсидия бюджетам муниципальных образований на подготовку проектов межевания земельных участков и на проведение кадастровых работ. </a:t>
            </a:r>
            <a:endParaRPr lang="ru-RU" sz="900" b="0" u="none" strike="noStrike">
              <a:solidFill>
                <a:srgbClr val="000000"/>
              </a:solidFill>
              <a:effectLst/>
              <a:uFillTx/>
              <a:latin typeface="Arial"/>
            </a:endParaRPr>
          </a:p>
          <a:p>
            <a:pPr defTabSz="756000">
              <a:lnSpc>
                <a:spcPct val="96000"/>
              </a:lnSpc>
            </a:pPr>
            <a:r>
              <a:rPr lang="ru-RU" sz="1000" b="1" u="sng" strike="noStrike">
                <a:solidFill>
                  <a:schemeClr val="dk1"/>
                </a:solidFill>
                <a:effectLst/>
                <a:uFillTx/>
                <a:latin typeface="Arial"/>
                <a:ea typeface="DejaVu Sans"/>
              </a:rPr>
              <a:t>РП «Кадры в АПК»</a:t>
            </a:r>
            <a:endParaRPr lang="ru-RU" sz="1000" b="0" u="none" strike="noStrike">
              <a:solidFill>
                <a:srgbClr val="000000"/>
              </a:solidFill>
              <a:effectLst/>
              <a:uFillTx/>
              <a:latin typeface="Arial"/>
            </a:endParaRPr>
          </a:p>
          <a:p>
            <a:pPr defTabSz="756000">
              <a:lnSpc>
                <a:spcPct val="96000"/>
              </a:lnSpc>
            </a:pPr>
            <a:r>
              <a:rPr lang="ru-RU" sz="900" b="0" u="none" strike="noStrike" spc="-51">
                <a:solidFill>
                  <a:schemeClr val="dk1"/>
                </a:solidFill>
                <a:effectLst/>
                <a:uFillTx/>
                <a:latin typeface="Open Sans"/>
                <a:ea typeface="Open Sans"/>
              </a:rPr>
              <a:t>Субсидии сельскохозяйственным товаропроизводителям (кроме граждан, ведущих личное подсобное хозяйство) на возмещение части затрат, связанных с обеспечением квалифицированными специалистами</a:t>
            </a:r>
            <a:endParaRPr lang="ru-RU" sz="900" b="0" u="none" strike="noStrike">
              <a:solidFill>
                <a:srgbClr val="000000"/>
              </a:solidFill>
              <a:effectLst/>
              <a:uFillTx/>
              <a:latin typeface="Arial"/>
            </a:endParaRPr>
          </a:p>
          <a:p>
            <a:pPr algn="just" defTabSz="756000">
              <a:lnSpc>
                <a:spcPct val="96000"/>
              </a:lnSpc>
            </a:pPr>
            <a:endParaRPr lang="ru-RU" sz="900" b="0" u="none" strike="noStrike">
              <a:solidFill>
                <a:srgbClr val="000000"/>
              </a:solidFill>
              <a:effectLst/>
              <a:uFillTx/>
              <a:latin typeface="Arial"/>
            </a:endParaRPr>
          </a:p>
        </p:txBody>
      </p:sp>
      <p:pic>
        <p:nvPicPr>
          <p:cNvPr id="597" name="Рисунок 61"/>
          <p:cNvPicPr/>
          <p:nvPr/>
        </p:nvPicPr>
        <p:blipFill>
          <a:blip r:embed="rId3"/>
          <a:stretch/>
        </p:blipFill>
        <p:spPr>
          <a:xfrm>
            <a:off x="5133240" y="1413360"/>
            <a:ext cx="2306520" cy="2864160"/>
          </a:xfrm>
          <a:prstGeom prst="rect">
            <a:avLst/>
          </a:prstGeom>
          <a:noFill/>
          <a:ln w="0">
            <a:noFill/>
          </a:ln>
        </p:spPr>
      </p:pic>
      <p:pic>
        <p:nvPicPr>
          <p:cNvPr id="598" name="Рисунок 42"/>
          <p:cNvPicPr/>
          <p:nvPr/>
        </p:nvPicPr>
        <p:blipFill>
          <a:blip r:embed="rId4"/>
          <a:stretch/>
        </p:blipFill>
        <p:spPr>
          <a:xfrm flipH="1">
            <a:off x="5405040" y="4889160"/>
            <a:ext cx="1258200" cy="1218240"/>
          </a:xfrm>
          <a:prstGeom prst="rect">
            <a:avLst/>
          </a:prstGeom>
          <a:noFill/>
          <a:ln w="0">
            <a:noFill/>
          </a:ln>
        </p:spPr>
      </p:pic>
      <p:pic>
        <p:nvPicPr>
          <p:cNvPr id="599" name="Рисунок 25"/>
          <p:cNvPicPr/>
          <p:nvPr/>
        </p:nvPicPr>
        <p:blipFill>
          <a:blip r:embed="rId5">
            <a:extLst>
              <a:ext uri="{BEBA8EAE-BF5A-486C-A8C5-ECC9F3942E4B}">
                <a14:imgProps xmlns:a14="http://schemas.microsoft.com/office/drawing/2010/main">
                  <a14:imgLayer>
                    <a14:imgEffect>
                      <a14:brightnessContrast bright="40000" contrast="40000"/>
                    </a14:imgEffect>
                  </a14:imgLayer>
                </a14:imgProps>
              </a:ext>
            </a:extLst>
          </a:blip>
          <a:stretch/>
        </p:blipFill>
        <p:spPr>
          <a:xfrm>
            <a:off x="2657520" y="886320"/>
            <a:ext cx="2345040" cy="411480"/>
          </a:xfrm>
          <a:prstGeom prst="rect">
            <a:avLst/>
          </a:prstGeom>
          <a:noFill/>
          <a:ln w="0">
            <a:noFill/>
          </a:ln>
        </p:spPr>
      </p:pic>
      <p:pic>
        <p:nvPicPr>
          <p:cNvPr id="600" name="Рисунок 9"/>
          <p:cNvPicPr/>
          <p:nvPr/>
        </p:nvPicPr>
        <p:blipFill>
          <a:blip r:embed="rId6"/>
          <a:stretch/>
        </p:blipFill>
        <p:spPr>
          <a:xfrm>
            <a:off x="2351160" y="59400"/>
            <a:ext cx="5069520" cy="826920"/>
          </a:xfrm>
          <a:prstGeom prst="rect">
            <a:avLst/>
          </a:prstGeom>
          <a:noFill/>
          <a:ln w="0">
            <a:noFill/>
          </a:ln>
        </p:spPr>
      </p:pic>
      <p:sp>
        <p:nvSpPr>
          <p:cNvPr id="601" name="TextBox 2"/>
          <p:cNvSpPr/>
          <p:nvPr/>
        </p:nvSpPr>
        <p:spPr>
          <a:xfrm>
            <a:off x="2279520" y="-79560"/>
            <a:ext cx="5603040" cy="9817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ru-RU" sz="1950" b="0" u="none" strike="noStrike">
                <a:solidFill>
                  <a:schemeClr val="lt1"/>
                </a:solidFill>
                <a:effectLst/>
                <a:uFillTx/>
                <a:latin typeface="Open Sans Semibold"/>
                <a:ea typeface="Open Sans Semibold"/>
              </a:rPr>
              <a:t>Государственная поддержка сельхозтоваропроизводителей (субсидии)</a:t>
            </a:r>
            <a:endParaRPr lang="ru-RU" sz="1950" b="0" u="none" strike="noStrike">
              <a:solidFill>
                <a:srgbClr val="000000"/>
              </a:solidFill>
              <a:effectLst/>
              <a:uFillTx/>
              <a:latin typeface="Arial"/>
            </a:endParaRPr>
          </a:p>
        </p:txBody>
      </p:sp>
      <p:sp>
        <p:nvSpPr>
          <p:cNvPr id="602" name="TextBox 3"/>
          <p:cNvSpPr/>
          <p:nvPr/>
        </p:nvSpPr>
        <p:spPr>
          <a:xfrm>
            <a:off x="7125840" y="7190280"/>
            <a:ext cx="428040" cy="36468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ru-RU" sz="1800" b="1" i="1" u="none" strike="noStrike">
                <a:solidFill>
                  <a:srgbClr val="339533"/>
                </a:solidFill>
                <a:effectLst/>
                <a:uFillTx/>
                <a:latin typeface="Open Sans Semibold"/>
                <a:ea typeface="Open Sans Semibold"/>
              </a:rPr>
              <a:t>18</a:t>
            </a:r>
            <a:endParaRPr lang="ru-RU" sz="1800" b="0" u="none" strike="noStrike">
              <a:solidFill>
                <a:srgbClr val="000000"/>
              </a:solidFill>
              <a:effectLst/>
              <a:uFillTx/>
              <a:latin typeface="Arial"/>
            </a:endParaRPr>
          </a:p>
        </p:txBody>
      </p:sp>
      <p:pic>
        <p:nvPicPr>
          <p:cNvPr id="603" name="Рисунок 4"/>
          <p:cNvPicPr/>
          <p:nvPr/>
        </p:nvPicPr>
        <p:blipFill>
          <a:blip r:embed="rId7">
            <a:extLst>
              <a:ext uri="{BEBA8EAE-BF5A-486C-A8C5-ECC9F3942E4B}">
                <a14:imgProps xmlns:a14="http://schemas.microsoft.com/office/drawing/2010/main">
                  <a14:imgLayer>
                    <a14:imgEffect>
                      <a14:brightnessContrast bright="20000"/>
                    </a14:imgEffect>
                  </a14:imgLayer>
                </a14:imgProps>
              </a:ext>
            </a:extLst>
          </a:blip>
          <a:stretch/>
        </p:blipFill>
        <p:spPr>
          <a:xfrm>
            <a:off x="138600" y="894960"/>
            <a:ext cx="2451960" cy="1085040"/>
          </a:xfrm>
          <a:prstGeom prst="rect">
            <a:avLst/>
          </a:prstGeom>
          <a:noFill/>
          <a:ln w="0">
            <a:noFill/>
          </a:ln>
        </p:spPr>
      </p:pic>
      <p:sp>
        <p:nvSpPr>
          <p:cNvPr id="604" name="TextBox 5"/>
          <p:cNvSpPr/>
          <p:nvPr/>
        </p:nvSpPr>
        <p:spPr>
          <a:xfrm>
            <a:off x="28440" y="902160"/>
            <a:ext cx="2669760" cy="10040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ru-RU" sz="1200" b="0" u="none" strike="noStrike">
                <a:solidFill>
                  <a:srgbClr val="007FAC"/>
                </a:solidFill>
                <a:effectLst/>
                <a:uFillTx/>
                <a:latin typeface="Open Sans Semibold"/>
                <a:ea typeface="Open Sans Semibold"/>
              </a:rPr>
              <a:t>Вовлечение в оборот и комплексная мелиорация земель сельскохозяйственного назначения</a:t>
            </a:r>
            <a:endParaRPr lang="ru-RU" sz="1200" b="0" u="none" strike="noStrike">
              <a:solidFill>
                <a:srgbClr val="000000"/>
              </a:solidFill>
              <a:effectLst/>
              <a:uFillTx/>
              <a:latin typeface="Arial"/>
            </a:endParaRPr>
          </a:p>
        </p:txBody>
      </p:sp>
      <p:sp>
        <p:nvSpPr>
          <p:cNvPr id="605" name="TextBox 16"/>
          <p:cNvSpPr/>
          <p:nvPr/>
        </p:nvSpPr>
        <p:spPr>
          <a:xfrm>
            <a:off x="2765520" y="873360"/>
            <a:ext cx="1964880" cy="456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ru-RU" sz="1200" b="0" u="none" strike="noStrike">
                <a:solidFill>
                  <a:srgbClr val="007FAC"/>
                </a:solidFill>
                <a:effectLst/>
                <a:uFillTx/>
                <a:latin typeface="Open Sans Semibold"/>
                <a:ea typeface="Open Sans Semibold"/>
              </a:rPr>
              <a:t>Развитие сельских территорий</a:t>
            </a:r>
            <a:endParaRPr lang="ru-RU" sz="1200" b="0" u="none" strike="noStrike">
              <a:solidFill>
                <a:srgbClr val="000000"/>
              </a:solidFill>
              <a:effectLst/>
              <a:uFillTx/>
              <a:latin typeface="Arial"/>
            </a:endParaRPr>
          </a:p>
        </p:txBody>
      </p:sp>
      <p:sp>
        <p:nvSpPr>
          <p:cNvPr id="606" name="Объект 31"/>
          <p:cNvSpPr/>
          <p:nvPr/>
        </p:nvSpPr>
        <p:spPr>
          <a:xfrm>
            <a:off x="2535840" y="4560480"/>
            <a:ext cx="2301480" cy="1151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ru-RU" sz="1800" b="0" u="none" strike="noStrike">
              <a:solidFill>
                <a:srgbClr val="000000"/>
              </a:solidFill>
              <a:effectLst/>
              <a:uFillTx/>
              <a:latin typeface="Arial"/>
            </a:endParaRPr>
          </a:p>
        </p:txBody>
      </p:sp>
      <p:pic>
        <p:nvPicPr>
          <p:cNvPr id="607" name="Рисунок 36"/>
          <p:cNvPicPr/>
          <p:nvPr/>
        </p:nvPicPr>
        <p:blipFill>
          <a:blip r:embed="rId8"/>
          <a:stretch/>
        </p:blipFill>
        <p:spPr>
          <a:xfrm>
            <a:off x="2657520" y="1413360"/>
            <a:ext cx="2345040" cy="3935520"/>
          </a:xfrm>
          <a:prstGeom prst="rect">
            <a:avLst/>
          </a:prstGeom>
          <a:noFill/>
          <a:ln w="0">
            <a:noFill/>
          </a:ln>
        </p:spPr>
      </p:pic>
      <p:sp>
        <p:nvSpPr>
          <p:cNvPr id="608" name="TextBox 46"/>
          <p:cNvSpPr/>
          <p:nvPr/>
        </p:nvSpPr>
        <p:spPr>
          <a:xfrm>
            <a:off x="833760" y="24120"/>
            <a:ext cx="1469880" cy="761400"/>
          </a:xfrm>
          <a:prstGeom prst="rect">
            <a:avLst/>
          </a:prstGeom>
          <a:no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ru-RU" sz="1100" b="0" u="none" strike="noStrike">
                <a:solidFill>
                  <a:srgbClr val="002060"/>
                </a:solidFill>
                <a:effectLst/>
                <a:uFillTx/>
                <a:latin typeface="Open Sans"/>
                <a:ea typeface="Microsoft YaHei"/>
              </a:rPr>
              <a:t>Демидовский </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2060"/>
                </a:solidFill>
                <a:effectLst/>
                <a:uFillTx/>
                <a:latin typeface="Open Sans"/>
                <a:ea typeface="Microsoft YaHei"/>
              </a:rPr>
              <a:t>муниципальный</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2060"/>
                </a:solidFill>
                <a:effectLst/>
                <a:uFillTx/>
                <a:latin typeface="Open Sans"/>
                <a:ea typeface="Microsoft YaHei"/>
              </a:rPr>
              <a:t> округ Смоленской</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2060"/>
                </a:solidFill>
                <a:effectLst/>
                <a:uFillTx/>
                <a:latin typeface="Open Sans"/>
                <a:ea typeface="Microsoft YaHei"/>
              </a:rPr>
              <a:t>области</a:t>
            </a:r>
            <a:endParaRPr lang="ru-RU" sz="1100" b="0" u="none" strike="noStrike">
              <a:solidFill>
                <a:srgbClr val="000000"/>
              </a:solidFill>
              <a:effectLst/>
              <a:uFillTx/>
              <a:latin typeface="Arial"/>
            </a:endParaRPr>
          </a:p>
        </p:txBody>
      </p:sp>
      <p:sp>
        <p:nvSpPr>
          <p:cNvPr id="609" name="TextBox 44"/>
          <p:cNvSpPr/>
          <p:nvPr/>
        </p:nvSpPr>
        <p:spPr>
          <a:xfrm>
            <a:off x="2667600" y="1496160"/>
            <a:ext cx="2334600" cy="3921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216000" indent="181080" algn="just" defTabSz="756000">
              <a:lnSpc>
                <a:spcPct val="96000"/>
              </a:lnSpc>
              <a:buClr>
                <a:srgbClr val="000000"/>
              </a:buClr>
              <a:buFont typeface="Arial"/>
              <a:buAutoNum type="arabicPeriod"/>
            </a:pPr>
            <a:r>
              <a:rPr lang="ru-RU" sz="900" b="0" u="none" strike="noStrike" spc="-51">
                <a:solidFill>
                  <a:schemeClr val="dk1"/>
                </a:solidFill>
                <a:effectLst/>
                <a:uFillTx/>
                <a:latin typeface="Open Sans"/>
                <a:ea typeface="Open Sans"/>
              </a:rPr>
              <a:t>Социальные выплаты на строительство (приобретение) жилья гражданам, проживающим на сельских территориях;</a:t>
            </a:r>
            <a:endParaRPr lang="ru-RU" sz="900" b="0" u="none" strike="noStrike">
              <a:solidFill>
                <a:srgbClr val="000000"/>
              </a:solidFill>
              <a:effectLst/>
              <a:uFillTx/>
              <a:latin typeface="Arial"/>
            </a:endParaRPr>
          </a:p>
          <a:p>
            <a:pPr marL="216000" indent="181080" algn="just" defTabSz="756000">
              <a:lnSpc>
                <a:spcPct val="96000"/>
              </a:lnSpc>
              <a:buClr>
                <a:srgbClr val="000000"/>
              </a:buClr>
              <a:buFont typeface="Arial"/>
              <a:buAutoNum type="arabicPeriod"/>
            </a:pPr>
            <a:r>
              <a:rPr lang="ru-RU" sz="900" b="0" u="none" strike="noStrike" spc="-51">
                <a:solidFill>
                  <a:schemeClr val="dk1"/>
                </a:solidFill>
                <a:effectLst/>
                <a:uFillTx/>
                <a:latin typeface="Open Sans"/>
                <a:ea typeface="Open Sans"/>
              </a:rPr>
              <a:t>Субсидии для софинансирования расходов бюджетов муниципальных образований Смоленской области на строительство (приобретение) жилого помещения (жилого дома) на сельских территориях, территориях опорных населенных пунктов, предоставляемого гражданам Российской Федерации, проживающим на сельских территориях, территориях опорных населенных пунктов, по договору найма жилого помещения;</a:t>
            </a:r>
            <a:endParaRPr lang="ru-RU" sz="900" b="0" u="none" strike="noStrike">
              <a:solidFill>
                <a:srgbClr val="000000"/>
              </a:solidFill>
              <a:effectLst/>
              <a:uFillTx/>
              <a:latin typeface="Arial"/>
            </a:endParaRPr>
          </a:p>
          <a:p>
            <a:pPr marL="216000" indent="181080" algn="just" defTabSz="756000">
              <a:lnSpc>
                <a:spcPct val="96000"/>
              </a:lnSpc>
              <a:buClr>
                <a:srgbClr val="000000"/>
              </a:buClr>
              <a:buFont typeface="Arial"/>
              <a:buAutoNum type="arabicPeriod"/>
            </a:pPr>
            <a:r>
              <a:rPr lang="ru-RU" sz="900" b="0" u="none" strike="noStrike" spc="-51">
                <a:solidFill>
                  <a:schemeClr val="dk1"/>
                </a:solidFill>
                <a:effectLst/>
                <a:uFillTx/>
                <a:latin typeface="Open Sans"/>
                <a:ea typeface="Open Sans"/>
              </a:rPr>
              <a:t>Субсидии для софинансирования расходов бюджетов муниципальных образований Смоленской на реализацию мероприятий по благоустройству сельских территорий;</a:t>
            </a:r>
            <a:endParaRPr lang="ru-RU" sz="900" b="0" u="none" strike="noStrike">
              <a:solidFill>
                <a:srgbClr val="000000"/>
              </a:solidFill>
              <a:effectLst/>
              <a:uFillTx/>
              <a:latin typeface="Arial"/>
            </a:endParaRPr>
          </a:p>
          <a:p>
            <a:pPr marL="216000" indent="181080" algn="just" defTabSz="756000">
              <a:lnSpc>
                <a:spcPct val="96000"/>
              </a:lnSpc>
              <a:buClr>
                <a:srgbClr val="000000"/>
              </a:buClr>
              <a:buFont typeface="Arial"/>
              <a:buAutoNum type="arabicPeriod"/>
            </a:pPr>
            <a:r>
              <a:rPr lang="ru-RU" sz="900" b="0" u="none" strike="noStrike" spc="-51">
                <a:solidFill>
                  <a:schemeClr val="dk1"/>
                </a:solidFill>
                <a:effectLst/>
                <a:uFillTx/>
                <a:latin typeface="Open Sans"/>
                <a:ea typeface="Open Sans"/>
              </a:rPr>
              <a:t>Субсидии для софинансирования расходов бюджетов муниципальных образований Смоленской области на реализацию мероприятий по благоустройству общественных пространств в опорных населенных пунктах</a:t>
            </a:r>
            <a:endParaRPr lang="ru-RU" sz="900" b="0" u="none" strike="noStrike">
              <a:solidFill>
                <a:srgbClr val="000000"/>
              </a:solidFill>
              <a:effectLst/>
              <a:uFillTx/>
              <a:latin typeface="Arial"/>
            </a:endParaRPr>
          </a:p>
        </p:txBody>
      </p:sp>
      <p:pic>
        <p:nvPicPr>
          <p:cNvPr id="610" name="Рисунок 8"/>
          <p:cNvPicPr/>
          <p:nvPr/>
        </p:nvPicPr>
        <p:blipFill>
          <a:blip r:embed="rId9"/>
          <a:stretch/>
        </p:blipFill>
        <p:spPr>
          <a:xfrm>
            <a:off x="15480" y="6670800"/>
            <a:ext cx="843120" cy="874800"/>
          </a:xfrm>
          <a:prstGeom prst="rect">
            <a:avLst/>
          </a:prstGeom>
          <a:noFill/>
          <a:ln w="0">
            <a:noFill/>
          </a:ln>
        </p:spPr>
      </p:pic>
      <p:pic>
        <p:nvPicPr>
          <p:cNvPr id="611" name="Рисунок 59"/>
          <p:cNvPicPr/>
          <p:nvPr/>
        </p:nvPicPr>
        <p:blipFill>
          <a:blip r:embed="rId10">
            <a:extLst>
              <a:ext uri="{BEBA8EAE-BF5A-486C-A8C5-ECC9F3942E4B}">
                <a14:imgProps xmlns:a14="http://schemas.microsoft.com/office/drawing/2010/main">
                  <a14:imgLayer>
                    <a14:imgEffect>
                      <a14:brightnessContrast bright="20000"/>
                    </a14:imgEffect>
                  </a14:imgLayer>
                </a14:imgProps>
              </a:ext>
            </a:extLst>
          </a:blip>
          <a:stretch/>
        </p:blipFill>
        <p:spPr>
          <a:xfrm>
            <a:off x="5133240" y="892440"/>
            <a:ext cx="2323080" cy="411480"/>
          </a:xfrm>
          <a:prstGeom prst="rect">
            <a:avLst/>
          </a:prstGeom>
          <a:noFill/>
          <a:ln w="0">
            <a:noFill/>
          </a:ln>
        </p:spPr>
      </p:pic>
      <p:sp>
        <p:nvSpPr>
          <p:cNvPr id="612" name="Прямоугольник 60"/>
          <p:cNvSpPr/>
          <p:nvPr/>
        </p:nvSpPr>
        <p:spPr>
          <a:xfrm>
            <a:off x="5133240" y="1470960"/>
            <a:ext cx="2306520" cy="28400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216000" indent="-216000" algn="just" defTabSz="914400">
              <a:lnSpc>
                <a:spcPct val="100000"/>
              </a:lnSpc>
              <a:buClr>
                <a:srgbClr val="000000"/>
              </a:buClr>
              <a:buFont typeface="OpenSymbol"/>
              <a:buAutoNum type="arabicPeriod"/>
            </a:pPr>
            <a:r>
              <a:rPr lang="ru-RU" sz="900" b="0" u="none" strike="noStrike" spc="-51">
                <a:solidFill>
                  <a:schemeClr val="dk1"/>
                </a:solidFill>
                <a:effectLst/>
                <a:uFillTx/>
                <a:latin typeface="Open Sans"/>
                <a:ea typeface="Open Sans"/>
              </a:rPr>
              <a:t> Выплата единовременного областного государственного пособия молодым специалистам, являющимся гражданами Российской Федерации, работающим в сельскохозяйственных организациях, крестьянских (фермерских) хозяйствах, областных государственных организациях ветеринарии, у индивидуальных предпринимателей, в соответствии с областным нормативным правовым актом;</a:t>
            </a:r>
            <a:endParaRPr lang="ru-RU" sz="900" b="0" u="none" strike="noStrike">
              <a:solidFill>
                <a:srgbClr val="000000"/>
              </a:solidFill>
              <a:effectLst/>
              <a:uFillTx/>
              <a:latin typeface="Arial"/>
            </a:endParaRPr>
          </a:p>
          <a:p>
            <a:pPr marL="216000" indent="-216000" algn="just" defTabSz="914400">
              <a:lnSpc>
                <a:spcPct val="100000"/>
              </a:lnSpc>
              <a:buClr>
                <a:srgbClr val="000000"/>
              </a:buClr>
              <a:buFont typeface="OpenSymbol"/>
              <a:buAutoNum type="arabicPeriod"/>
            </a:pPr>
            <a:r>
              <a:rPr lang="ru-RU" sz="900" b="0" u="none" strike="noStrike" spc="-51">
                <a:solidFill>
                  <a:schemeClr val="dk1"/>
                </a:solidFill>
                <a:effectLst/>
                <a:uFillTx/>
                <a:latin typeface="Open Sans"/>
                <a:ea typeface="Open Sans"/>
              </a:rPr>
              <a:t> Предоставление ежемесячных выплат молодым специалистам, работающим в сельскохозяйственных организациях, крестьянских (фермерских) хозяйствах и у индивидуальных предпринимателей, в соответствии с областным нормативным правовым актом.</a:t>
            </a:r>
            <a:endParaRPr lang="ru-RU" sz="900" b="0" u="none" strike="noStrike">
              <a:solidFill>
                <a:srgbClr val="000000"/>
              </a:solidFill>
              <a:effectLst/>
              <a:uFillTx/>
              <a:latin typeface="Arial"/>
            </a:endParaRPr>
          </a:p>
        </p:txBody>
      </p:sp>
      <p:sp>
        <p:nvSpPr>
          <p:cNvPr id="613" name="TextBox 58"/>
          <p:cNvSpPr/>
          <p:nvPr/>
        </p:nvSpPr>
        <p:spPr>
          <a:xfrm>
            <a:off x="5184360" y="964440"/>
            <a:ext cx="2255760" cy="273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ru-RU" sz="1200" b="0" u="none" strike="noStrike">
                <a:solidFill>
                  <a:srgbClr val="007FAC"/>
                </a:solidFill>
                <a:effectLst/>
                <a:uFillTx/>
                <a:latin typeface="Open Sans Semibold"/>
                <a:ea typeface="Open Sans Semibold"/>
              </a:rPr>
              <a:t>Социальные выплаты</a:t>
            </a:r>
            <a:endParaRPr lang="ru-RU" sz="1200" b="0" u="none" strike="noStrike">
              <a:solidFill>
                <a:srgbClr val="000000"/>
              </a:solidFill>
              <a:effectLst/>
              <a:uFillTx/>
              <a:latin typeface="Arial"/>
            </a:endParaRPr>
          </a:p>
        </p:txBody>
      </p:sp>
      <p:pic>
        <p:nvPicPr>
          <p:cNvPr id="614" name="Picture 38"/>
          <p:cNvPicPr/>
          <p:nvPr/>
        </p:nvPicPr>
        <p:blipFill>
          <a:blip r:embed="rId11"/>
          <a:stretch/>
        </p:blipFill>
        <p:spPr>
          <a:xfrm>
            <a:off x="233280" y="46080"/>
            <a:ext cx="498600" cy="857520"/>
          </a:xfrm>
          <a:prstGeom prst="rect">
            <a:avLst/>
          </a:prstGeom>
          <a:noFill/>
          <a:ln w="9360">
            <a:noFill/>
          </a:ln>
        </p:spPr>
      </p:pic>
      <p:sp>
        <p:nvSpPr>
          <p:cNvPr id="615" name="Прямоугольник 23"/>
          <p:cNvSpPr/>
          <p:nvPr/>
        </p:nvSpPr>
        <p:spPr>
          <a:xfrm>
            <a:off x="765000" y="6977520"/>
            <a:ext cx="1655280" cy="157320"/>
          </a:xfrm>
          <a:prstGeom prst="rect">
            <a:avLst/>
          </a:prstGeom>
          <a:solidFill>
            <a:schemeClr val="bg1"/>
          </a:solidFill>
          <a:ln>
            <a:solidFill>
              <a:srgbClr val="FFFFFF"/>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defTabSz="914400">
              <a:lnSpc>
                <a:spcPct val="100000"/>
              </a:lnSpc>
            </a:pPr>
            <a:r>
              <a:rPr lang="ru-RU" sz="1200" b="0" u="none" strike="noStrike">
                <a:solidFill>
                  <a:srgbClr val="485A61"/>
                </a:solidFill>
                <a:effectLst/>
                <a:uFillTx/>
                <a:latin typeface="Arial"/>
                <a:ea typeface="DejaVu Sans"/>
              </a:rPr>
              <a:t>Министерство</a:t>
            </a:r>
            <a:endParaRPr lang="ru-RU" sz="1200" b="0" u="none" strike="noStrike">
              <a:solidFill>
                <a:srgbClr val="000000"/>
              </a:solidFill>
              <a:effectLst/>
              <a:uFillTx/>
              <a:latin typeface="Arial"/>
            </a:endParaRPr>
          </a:p>
        </p:txBody>
      </p:sp>
      <p:pic>
        <p:nvPicPr>
          <p:cNvPr id="616" name="Рисунок 26"/>
          <p:cNvPicPr/>
          <p:nvPr/>
        </p:nvPicPr>
        <p:blipFill>
          <a:blip r:embed="rId8"/>
          <a:stretch/>
        </p:blipFill>
        <p:spPr>
          <a:xfrm>
            <a:off x="2637000" y="1422360"/>
            <a:ext cx="2345040" cy="3935520"/>
          </a:xfrm>
          <a:prstGeom prst="rect">
            <a:avLst/>
          </a:prstGeom>
          <a:noFill/>
          <a:ln w="0">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7" name="Рисунок 21"/>
          <p:cNvPicPr/>
          <p:nvPr/>
        </p:nvPicPr>
        <p:blipFill>
          <a:blip r:embed="rId3">
            <a:lum bright="70000" contrast="-70000"/>
          </a:blip>
          <a:stretch/>
        </p:blipFill>
        <p:spPr>
          <a:xfrm>
            <a:off x="208080" y="5760000"/>
            <a:ext cx="2561040" cy="925920"/>
          </a:xfrm>
          <a:prstGeom prst="rect">
            <a:avLst/>
          </a:prstGeom>
          <a:noFill/>
          <a:ln w="9360">
            <a:noFill/>
          </a:ln>
        </p:spPr>
      </p:pic>
      <p:pic>
        <p:nvPicPr>
          <p:cNvPr id="618" name="Picture 1"/>
          <p:cNvPicPr/>
          <p:nvPr/>
        </p:nvPicPr>
        <p:blipFill>
          <a:blip r:embed="rId4"/>
          <a:stretch/>
        </p:blipFill>
        <p:spPr>
          <a:xfrm>
            <a:off x="2279520" y="155520"/>
            <a:ext cx="5274000" cy="762120"/>
          </a:xfrm>
          <a:prstGeom prst="rect">
            <a:avLst/>
          </a:prstGeom>
          <a:noFill/>
          <a:ln w="9360">
            <a:noFill/>
          </a:ln>
        </p:spPr>
      </p:pic>
      <p:sp>
        <p:nvSpPr>
          <p:cNvPr id="619" name="CustomShape 1"/>
          <p:cNvSpPr/>
          <p:nvPr/>
        </p:nvSpPr>
        <p:spPr>
          <a:xfrm>
            <a:off x="2060640" y="309600"/>
            <a:ext cx="5461200" cy="4510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2400" b="0" u="none" strike="noStrike">
                <a:solidFill>
                  <a:srgbClr val="FFFFFF"/>
                </a:solidFill>
                <a:effectLst/>
                <a:uFillTx/>
                <a:latin typeface="Open Sans Semibold"/>
                <a:ea typeface="Microsoft YaHei"/>
              </a:rPr>
              <a:t>Транспорт</a:t>
            </a:r>
            <a:endParaRPr lang="ru-RU" sz="2400" b="0" u="none" strike="noStrike">
              <a:solidFill>
                <a:srgbClr val="000000"/>
              </a:solidFill>
              <a:effectLst/>
              <a:uFillTx/>
              <a:latin typeface="Arial"/>
            </a:endParaRPr>
          </a:p>
        </p:txBody>
      </p:sp>
      <p:sp>
        <p:nvSpPr>
          <p:cNvPr id="620" name="CustomShape 2"/>
          <p:cNvSpPr/>
          <p:nvPr/>
        </p:nvSpPr>
        <p:spPr>
          <a:xfrm>
            <a:off x="7122960" y="7189920"/>
            <a:ext cx="428760" cy="35892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1800" b="1" i="1" u="none" strike="noStrike">
                <a:solidFill>
                  <a:srgbClr val="339533"/>
                </a:solidFill>
                <a:effectLst/>
                <a:uFillTx/>
                <a:latin typeface="Open Sans Semibold"/>
                <a:ea typeface="Microsoft YaHei"/>
              </a:rPr>
              <a:t>1</a:t>
            </a:r>
            <a:r>
              <a:rPr lang="en-US" sz="1800" b="1" i="1" u="none" strike="noStrike">
                <a:solidFill>
                  <a:srgbClr val="339533"/>
                </a:solidFill>
                <a:effectLst/>
                <a:uFillTx/>
                <a:latin typeface="Open Sans Semibold"/>
                <a:ea typeface="Microsoft YaHei"/>
              </a:rPr>
              <a:t>8</a:t>
            </a:r>
            <a:endParaRPr lang="ru-RU" sz="1800" b="0" u="none" strike="noStrike">
              <a:solidFill>
                <a:srgbClr val="000000"/>
              </a:solidFill>
              <a:effectLst/>
              <a:uFillTx/>
              <a:latin typeface="Arial"/>
            </a:endParaRPr>
          </a:p>
        </p:txBody>
      </p:sp>
      <p:pic>
        <p:nvPicPr>
          <p:cNvPr id="621" name="Picture 4"/>
          <p:cNvPicPr/>
          <p:nvPr/>
        </p:nvPicPr>
        <p:blipFill>
          <a:blip r:embed="rId5"/>
          <a:srcRect l="12503" r="12503"/>
          <a:stretch/>
        </p:blipFill>
        <p:spPr>
          <a:xfrm>
            <a:off x="309600" y="1317600"/>
            <a:ext cx="1046520" cy="992520"/>
          </a:xfrm>
          <a:prstGeom prst="rect">
            <a:avLst/>
          </a:prstGeom>
          <a:noFill/>
          <a:ln w="0">
            <a:noFill/>
          </a:ln>
        </p:spPr>
      </p:pic>
      <p:pic>
        <p:nvPicPr>
          <p:cNvPr id="622" name="Picture 5"/>
          <p:cNvPicPr/>
          <p:nvPr/>
        </p:nvPicPr>
        <p:blipFill>
          <a:blip r:embed="rId6"/>
          <a:stretch/>
        </p:blipFill>
        <p:spPr>
          <a:xfrm>
            <a:off x="295200" y="1288080"/>
            <a:ext cx="1051200" cy="1051200"/>
          </a:xfrm>
          <a:prstGeom prst="rect">
            <a:avLst/>
          </a:prstGeom>
          <a:noFill/>
          <a:ln w="0">
            <a:noFill/>
          </a:ln>
        </p:spPr>
      </p:pic>
      <p:sp>
        <p:nvSpPr>
          <p:cNvPr id="623" name="CustomShape 3"/>
          <p:cNvSpPr/>
          <p:nvPr/>
        </p:nvSpPr>
        <p:spPr>
          <a:xfrm>
            <a:off x="210960" y="2643120"/>
            <a:ext cx="3750120" cy="5875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r>
              <a:rPr lang="ru-RU" sz="1800" b="1" u="none" strike="noStrike">
                <a:solidFill>
                  <a:srgbClr val="245776"/>
                </a:solidFill>
                <a:effectLst/>
                <a:uFillTx/>
                <a:latin typeface="Open Sans"/>
                <a:ea typeface="Microsoft YaHei"/>
              </a:rPr>
              <a:t>3</a:t>
            </a:r>
            <a:r>
              <a:rPr lang="ru-RU" sz="1800" b="0" u="none" strike="noStrike">
                <a:solidFill>
                  <a:srgbClr val="245776"/>
                </a:solidFill>
                <a:effectLst/>
                <a:uFillTx/>
                <a:latin typeface="Open Sans"/>
                <a:ea typeface="Microsoft YaHei"/>
              </a:rPr>
              <a:t> </a:t>
            </a:r>
            <a:r>
              <a:rPr lang="ru-RU" sz="1500" b="0" u="none" strike="noStrike">
                <a:solidFill>
                  <a:srgbClr val="245776"/>
                </a:solidFill>
                <a:effectLst/>
                <a:uFillTx/>
                <a:latin typeface="Open Sans"/>
                <a:ea typeface="Microsoft YaHei"/>
              </a:rPr>
              <a:t>автодороги регионального значения, в том числе:</a:t>
            </a:r>
            <a:endParaRPr lang="ru-RU" sz="1500" b="0" u="none" strike="noStrike">
              <a:solidFill>
                <a:srgbClr val="000000"/>
              </a:solidFill>
              <a:effectLst/>
              <a:uFillTx/>
              <a:latin typeface="Arial"/>
            </a:endParaRPr>
          </a:p>
        </p:txBody>
      </p:sp>
      <p:sp>
        <p:nvSpPr>
          <p:cNvPr id="624" name="CustomShape 4"/>
          <p:cNvSpPr/>
          <p:nvPr/>
        </p:nvSpPr>
        <p:spPr>
          <a:xfrm>
            <a:off x="-108360" y="5220000"/>
            <a:ext cx="3348360" cy="5115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400" b="1" u="none" strike="noStrike">
                <a:solidFill>
                  <a:srgbClr val="007FAC"/>
                </a:solidFill>
                <a:effectLst/>
                <a:uFillTx/>
                <a:latin typeface="Open Sans"/>
                <a:ea typeface="Microsoft YaHei"/>
              </a:rPr>
              <a:t>Автодороги в муниципальной собственности:</a:t>
            </a:r>
            <a:endParaRPr lang="ru-RU" sz="1400" b="0" u="none" strike="noStrike">
              <a:solidFill>
                <a:srgbClr val="000000"/>
              </a:solidFill>
              <a:effectLst/>
              <a:uFillTx/>
              <a:latin typeface="Arial"/>
            </a:endParaRPr>
          </a:p>
        </p:txBody>
      </p:sp>
      <p:pic>
        <p:nvPicPr>
          <p:cNvPr id="625" name="Picture 9"/>
          <p:cNvPicPr/>
          <p:nvPr/>
        </p:nvPicPr>
        <p:blipFill>
          <a:blip r:embed="rId7"/>
          <a:stretch/>
        </p:blipFill>
        <p:spPr>
          <a:xfrm>
            <a:off x="318960" y="3355920"/>
            <a:ext cx="462240" cy="462240"/>
          </a:xfrm>
          <a:prstGeom prst="rect">
            <a:avLst/>
          </a:prstGeom>
          <a:noFill/>
          <a:ln w="9360">
            <a:noFill/>
          </a:ln>
        </p:spPr>
      </p:pic>
      <p:sp>
        <p:nvSpPr>
          <p:cNvPr id="626" name="CustomShape 5"/>
          <p:cNvSpPr/>
          <p:nvPr/>
        </p:nvSpPr>
        <p:spPr>
          <a:xfrm>
            <a:off x="787320" y="3348000"/>
            <a:ext cx="3072240" cy="5115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r>
              <a:rPr lang="ru-RU" sz="1400" b="1" u="none" strike="noStrike">
                <a:solidFill>
                  <a:srgbClr val="245776"/>
                </a:solidFill>
                <a:effectLst/>
                <a:uFillTx/>
                <a:latin typeface="Open Sans"/>
                <a:ea typeface="Microsoft YaHei"/>
              </a:rPr>
              <a:t>66К-11  Ольша-Велиж-Усвяты-Невель</a:t>
            </a:r>
            <a:endParaRPr lang="ru-RU" sz="1400" b="0" u="none" strike="noStrike">
              <a:solidFill>
                <a:srgbClr val="000000"/>
              </a:solidFill>
              <a:effectLst/>
              <a:uFillTx/>
              <a:latin typeface="Arial"/>
            </a:endParaRPr>
          </a:p>
        </p:txBody>
      </p:sp>
      <p:sp>
        <p:nvSpPr>
          <p:cNvPr id="627" name="CustomShape 6"/>
          <p:cNvSpPr/>
          <p:nvPr/>
        </p:nvSpPr>
        <p:spPr>
          <a:xfrm>
            <a:off x="1311120" y="1414440"/>
            <a:ext cx="2078280" cy="8146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600" b="1" u="none" strike="noStrike">
                <a:solidFill>
                  <a:srgbClr val="007FAC"/>
                </a:solidFill>
                <a:effectLst/>
                <a:uFillTx/>
                <a:latin typeface="Open Sans"/>
                <a:ea typeface="Microsoft YaHei"/>
              </a:rPr>
              <a:t>Общая протяженность дорог</a:t>
            </a:r>
            <a:endParaRPr lang="ru-RU" sz="1600" b="0" u="none" strike="noStrike">
              <a:solidFill>
                <a:srgbClr val="000000"/>
              </a:solidFill>
              <a:effectLst/>
              <a:uFillTx/>
              <a:latin typeface="Arial"/>
            </a:endParaRPr>
          </a:p>
        </p:txBody>
      </p:sp>
      <p:sp>
        <p:nvSpPr>
          <p:cNvPr id="628" name="CustomShape 7"/>
          <p:cNvSpPr/>
          <p:nvPr/>
        </p:nvSpPr>
        <p:spPr>
          <a:xfrm>
            <a:off x="-130680" y="6300000"/>
            <a:ext cx="3370680" cy="3589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800" b="0" u="none" strike="noStrike">
                <a:solidFill>
                  <a:srgbClr val="0236AA"/>
                </a:solidFill>
                <a:effectLst/>
                <a:uFillTx/>
                <a:latin typeface="Open Sans Semibold"/>
                <a:ea typeface="Microsoft YaHei"/>
              </a:rPr>
              <a:t>46,8 км </a:t>
            </a:r>
            <a:r>
              <a:rPr lang="ru-RU" sz="1200" b="0" u="none" strike="noStrike">
                <a:solidFill>
                  <a:srgbClr val="000000"/>
                </a:solidFill>
                <a:effectLst/>
                <a:uFillTx/>
                <a:latin typeface="Open Sans Semibold"/>
                <a:ea typeface="Microsoft YaHei"/>
              </a:rPr>
              <a:t>асфальтобетонные</a:t>
            </a:r>
            <a:endParaRPr lang="ru-RU" sz="1200" b="0" u="none" strike="noStrike">
              <a:solidFill>
                <a:srgbClr val="000000"/>
              </a:solidFill>
              <a:effectLst/>
              <a:uFillTx/>
              <a:latin typeface="Arial"/>
            </a:endParaRPr>
          </a:p>
        </p:txBody>
      </p:sp>
      <p:sp>
        <p:nvSpPr>
          <p:cNvPr id="629" name="CustomShape 8"/>
          <p:cNvSpPr/>
          <p:nvPr/>
        </p:nvSpPr>
        <p:spPr>
          <a:xfrm>
            <a:off x="360000" y="5761080"/>
            <a:ext cx="2140200" cy="3589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800" b="0" u="none" strike="noStrike">
                <a:solidFill>
                  <a:srgbClr val="0236AA"/>
                </a:solidFill>
                <a:effectLst/>
                <a:uFillTx/>
                <a:latin typeface="Open Sans Semibold"/>
                <a:ea typeface="Microsoft YaHei"/>
              </a:rPr>
              <a:t>503,8 км  </a:t>
            </a:r>
            <a:r>
              <a:rPr lang="ru-RU" sz="1200" b="0" u="none" strike="noStrike">
                <a:solidFill>
                  <a:srgbClr val="000000"/>
                </a:solidFill>
                <a:effectLst/>
                <a:uFillTx/>
                <a:latin typeface="Open Sans Semibold"/>
                <a:ea typeface="Microsoft YaHei"/>
              </a:rPr>
              <a:t>грунтовые</a:t>
            </a:r>
            <a:endParaRPr lang="ru-RU" sz="1200" b="0" u="none" strike="noStrike">
              <a:solidFill>
                <a:srgbClr val="000000"/>
              </a:solidFill>
              <a:effectLst/>
              <a:uFillTx/>
              <a:latin typeface="Arial"/>
            </a:endParaRPr>
          </a:p>
        </p:txBody>
      </p:sp>
      <p:sp>
        <p:nvSpPr>
          <p:cNvPr id="630" name="CustomShape 9"/>
          <p:cNvSpPr/>
          <p:nvPr/>
        </p:nvSpPr>
        <p:spPr>
          <a:xfrm>
            <a:off x="196920" y="1477800"/>
            <a:ext cx="1270440" cy="7560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2400" b="1" u="none" strike="noStrike">
                <a:solidFill>
                  <a:srgbClr val="FFFFFF"/>
                </a:solidFill>
                <a:effectLst/>
                <a:uFillTx/>
                <a:latin typeface="Open Sans"/>
                <a:ea typeface="Microsoft YaHei"/>
              </a:rPr>
              <a:t>676,1 </a:t>
            </a:r>
            <a:r>
              <a:rPr lang="ru-RU" sz="2000" b="1" u="none" strike="noStrike">
                <a:solidFill>
                  <a:srgbClr val="FFFFFF"/>
                </a:solidFill>
                <a:effectLst/>
                <a:uFillTx/>
                <a:latin typeface="Open Sans"/>
                <a:ea typeface="Microsoft YaHei"/>
              </a:rPr>
              <a:t>км</a:t>
            </a:r>
            <a:endParaRPr lang="ru-RU" sz="2000" b="0" u="none" strike="noStrike">
              <a:solidFill>
                <a:srgbClr val="000000"/>
              </a:solidFill>
              <a:effectLst/>
              <a:uFillTx/>
              <a:latin typeface="Arial"/>
            </a:endParaRPr>
          </a:p>
        </p:txBody>
      </p:sp>
      <p:sp>
        <p:nvSpPr>
          <p:cNvPr id="631" name="CustomShape 10"/>
          <p:cNvSpPr/>
          <p:nvPr/>
        </p:nvSpPr>
        <p:spPr>
          <a:xfrm>
            <a:off x="838080" y="155520"/>
            <a:ext cx="1296000" cy="75420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1100" b="0" u="none" strike="noStrike">
                <a:solidFill>
                  <a:srgbClr val="002060"/>
                </a:solidFill>
                <a:effectLst/>
                <a:uFillTx/>
                <a:latin typeface="Open Sans"/>
                <a:ea typeface="Microsoft YaHei"/>
              </a:rPr>
              <a:t>Демидовский </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2060"/>
                </a:solidFill>
                <a:effectLst/>
                <a:uFillTx/>
                <a:latin typeface="Open Sans"/>
                <a:ea typeface="Microsoft YaHei"/>
              </a:rPr>
              <a:t>муниципальный</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2060"/>
                </a:solidFill>
                <a:effectLst/>
                <a:uFillTx/>
                <a:latin typeface="Open Sans"/>
                <a:ea typeface="Microsoft YaHei"/>
              </a:rPr>
              <a:t>оклад Смоленской</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2060"/>
                </a:solidFill>
                <a:effectLst/>
                <a:uFillTx/>
                <a:latin typeface="Open Sans"/>
                <a:ea typeface="Microsoft YaHei"/>
              </a:rPr>
              <a:t>области</a:t>
            </a:r>
            <a:endParaRPr lang="ru-RU" sz="1100" b="0" u="none" strike="noStrike">
              <a:solidFill>
                <a:srgbClr val="000000"/>
              </a:solidFill>
              <a:effectLst/>
              <a:uFillTx/>
              <a:latin typeface="Arial"/>
            </a:endParaRPr>
          </a:p>
        </p:txBody>
      </p:sp>
      <p:pic>
        <p:nvPicPr>
          <p:cNvPr id="632" name="Picture 17"/>
          <p:cNvPicPr/>
          <p:nvPr/>
        </p:nvPicPr>
        <p:blipFill>
          <a:blip r:embed="rId8"/>
          <a:stretch/>
        </p:blipFill>
        <p:spPr>
          <a:xfrm>
            <a:off x="233280" y="46080"/>
            <a:ext cx="498600" cy="857520"/>
          </a:xfrm>
          <a:prstGeom prst="rect">
            <a:avLst/>
          </a:prstGeom>
          <a:noFill/>
          <a:ln w="9360">
            <a:noFill/>
          </a:ln>
        </p:spPr>
      </p:pic>
      <p:pic>
        <p:nvPicPr>
          <p:cNvPr id="633" name="Picture 18"/>
          <p:cNvPicPr/>
          <p:nvPr/>
        </p:nvPicPr>
        <p:blipFill>
          <a:blip r:embed="rId9"/>
          <a:stretch/>
        </p:blipFill>
        <p:spPr>
          <a:xfrm>
            <a:off x="344520" y="3902040"/>
            <a:ext cx="449640" cy="449640"/>
          </a:xfrm>
          <a:prstGeom prst="rect">
            <a:avLst/>
          </a:prstGeom>
          <a:noFill/>
          <a:ln w="9360">
            <a:noFill/>
          </a:ln>
        </p:spPr>
      </p:pic>
      <p:sp>
        <p:nvSpPr>
          <p:cNvPr id="634" name="CustomShape 11"/>
          <p:cNvSpPr/>
          <p:nvPr/>
        </p:nvSpPr>
        <p:spPr>
          <a:xfrm>
            <a:off x="822240" y="3998880"/>
            <a:ext cx="2233800" cy="2988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r>
              <a:rPr lang="ru-RU" sz="1400" b="1" u="none" strike="noStrike">
                <a:solidFill>
                  <a:srgbClr val="245776"/>
                </a:solidFill>
                <a:effectLst/>
                <a:uFillTx/>
                <a:latin typeface="Open Sans"/>
                <a:ea typeface="Microsoft YaHei"/>
              </a:rPr>
              <a:t>66К-28 Демидов-Рудня</a:t>
            </a:r>
            <a:endParaRPr lang="ru-RU" sz="1400" b="0" u="none" strike="noStrike">
              <a:solidFill>
                <a:srgbClr val="000000"/>
              </a:solidFill>
              <a:effectLst/>
              <a:uFillTx/>
              <a:latin typeface="Arial"/>
            </a:endParaRPr>
          </a:p>
        </p:txBody>
      </p:sp>
      <p:pic>
        <p:nvPicPr>
          <p:cNvPr id="635" name="Picture 20"/>
          <p:cNvPicPr/>
          <p:nvPr/>
        </p:nvPicPr>
        <p:blipFill>
          <a:blip r:embed="rId10"/>
          <a:stretch/>
        </p:blipFill>
        <p:spPr>
          <a:xfrm>
            <a:off x="3048120" y="1082520"/>
            <a:ext cx="4511880" cy="5937480"/>
          </a:xfrm>
          <a:prstGeom prst="rect">
            <a:avLst/>
          </a:prstGeom>
          <a:noFill/>
          <a:ln w="9360">
            <a:noFill/>
          </a:ln>
        </p:spPr>
      </p:pic>
      <p:sp>
        <p:nvSpPr>
          <p:cNvPr id="636" name="Прямоугольник 20"/>
          <p:cNvSpPr/>
          <p:nvPr/>
        </p:nvSpPr>
        <p:spPr>
          <a:xfrm>
            <a:off x="765000" y="6977520"/>
            <a:ext cx="1655280" cy="157320"/>
          </a:xfrm>
          <a:prstGeom prst="rect">
            <a:avLst/>
          </a:prstGeom>
          <a:solidFill>
            <a:schemeClr val="bg1"/>
          </a:solidFill>
          <a:ln>
            <a:solidFill>
              <a:srgbClr val="FFFFFF"/>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defTabSz="914400">
              <a:lnSpc>
                <a:spcPct val="100000"/>
              </a:lnSpc>
            </a:pPr>
            <a:r>
              <a:rPr lang="ru-RU" sz="1200" b="0" u="none" strike="noStrike">
                <a:solidFill>
                  <a:srgbClr val="485A61"/>
                </a:solidFill>
                <a:effectLst/>
                <a:uFillTx/>
                <a:latin typeface="Arial"/>
                <a:ea typeface="DejaVu Sans"/>
              </a:rPr>
              <a:t>Министерство</a:t>
            </a:r>
            <a:endParaRPr lang="ru-RU" sz="1200" b="0" u="none" strike="noStrike">
              <a:solidFill>
                <a:srgbClr val="000000"/>
              </a:solidFill>
              <a:effectLst/>
              <a:uFillTx/>
              <a:latin typeface="Arial"/>
            </a:endParaRPr>
          </a:p>
        </p:txBody>
      </p:sp>
      <p:pic>
        <p:nvPicPr>
          <p:cNvPr id="637" name="Picture 43"/>
          <p:cNvPicPr/>
          <p:nvPr/>
        </p:nvPicPr>
        <p:blipFill>
          <a:blip r:embed="rId7"/>
          <a:stretch/>
        </p:blipFill>
        <p:spPr>
          <a:xfrm>
            <a:off x="360000" y="4500000"/>
            <a:ext cx="462240" cy="462240"/>
          </a:xfrm>
          <a:prstGeom prst="rect">
            <a:avLst/>
          </a:prstGeom>
          <a:noFill/>
          <a:ln w="9360">
            <a:noFill/>
          </a:ln>
        </p:spPr>
      </p:pic>
      <p:sp>
        <p:nvSpPr>
          <p:cNvPr id="638" name="TextBox 637"/>
          <p:cNvSpPr txBox="1"/>
          <p:nvPr/>
        </p:nvSpPr>
        <p:spPr>
          <a:xfrm>
            <a:off x="822240" y="4500000"/>
            <a:ext cx="2957760" cy="1370160"/>
          </a:xfrm>
          <a:prstGeom prst="rect">
            <a:avLst/>
          </a:prstGeom>
          <a:noFill/>
          <a:ln w="0">
            <a:noFill/>
          </a:ln>
        </p:spPr>
        <p:txBody>
          <a:bodyPr lIns="90000" tIns="45000" rIns="90000" bIns="45000" anchor="t">
            <a:spAutoFit/>
          </a:bodyPr>
          <a:lstStyle/>
          <a:p>
            <a:r>
              <a:rPr lang="ru-RU" sz="1300" b="1" u="none" strike="noStrike">
                <a:solidFill>
                  <a:srgbClr val="245776"/>
                </a:solidFill>
                <a:effectLst/>
                <a:uFillTx/>
                <a:latin typeface="Open sans"/>
              </a:rPr>
              <a:t>66Н-0504 Ольша-Велиж-Усвяты-</a:t>
            </a:r>
          </a:p>
          <a:p>
            <a:r>
              <a:rPr lang="ru-RU" sz="1300" b="1" u="none" strike="noStrike">
                <a:solidFill>
                  <a:srgbClr val="245776"/>
                </a:solidFill>
                <a:effectLst/>
                <a:uFillTx/>
                <a:latin typeface="Open sans"/>
              </a:rPr>
              <a:t>Невель-Пржевальское</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9" name="Picture 1"/>
          <p:cNvPicPr/>
          <p:nvPr/>
        </p:nvPicPr>
        <p:blipFill>
          <a:blip r:embed="rId3"/>
          <a:stretch/>
        </p:blipFill>
        <p:spPr>
          <a:xfrm>
            <a:off x="2279520" y="155520"/>
            <a:ext cx="5274000" cy="762120"/>
          </a:xfrm>
          <a:prstGeom prst="rect">
            <a:avLst/>
          </a:prstGeom>
          <a:noFill/>
          <a:ln w="9360">
            <a:noFill/>
          </a:ln>
        </p:spPr>
      </p:pic>
      <p:sp>
        <p:nvSpPr>
          <p:cNvPr id="640" name="CustomShape 1"/>
          <p:cNvSpPr/>
          <p:nvPr/>
        </p:nvSpPr>
        <p:spPr>
          <a:xfrm>
            <a:off x="2351160" y="320760"/>
            <a:ext cx="5160960" cy="4510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2400" b="0" u="none" strike="noStrike">
                <a:solidFill>
                  <a:srgbClr val="FFFFFF"/>
                </a:solidFill>
                <a:effectLst/>
                <a:uFillTx/>
                <a:latin typeface="Open Sans Semibold"/>
                <a:ea typeface="Microsoft YaHei"/>
              </a:rPr>
              <a:t>Связь</a:t>
            </a:r>
            <a:endParaRPr lang="ru-RU" sz="2400" b="0" u="none" strike="noStrike">
              <a:solidFill>
                <a:srgbClr val="000000"/>
              </a:solidFill>
              <a:effectLst/>
              <a:uFillTx/>
              <a:latin typeface="Arial"/>
            </a:endParaRPr>
          </a:p>
        </p:txBody>
      </p:sp>
      <p:sp>
        <p:nvSpPr>
          <p:cNvPr id="641" name="CustomShape 2"/>
          <p:cNvSpPr/>
          <p:nvPr/>
        </p:nvSpPr>
        <p:spPr>
          <a:xfrm>
            <a:off x="7140600" y="7189920"/>
            <a:ext cx="428760" cy="35892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en-US" sz="1800" b="1" i="1" u="none" strike="noStrike">
                <a:solidFill>
                  <a:srgbClr val="339533"/>
                </a:solidFill>
                <a:effectLst/>
                <a:uFillTx/>
                <a:latin typeface="Open Sans Semibold"/>
                <a:ea typeface="Microsoft YaHei"/>
              </a:rPr>
              <a:t>19</a:t>
            </a:r>
            <a:endParaRPr lang="ru-RU" sz="1800" b="0" u="none" strike="noStrike">
              <a:solidFill>
                <a:srgbClr val="000000"/>
              </a:solidFill>
              <a:effectLst/>
              <a:uFillTx/>
              <a:latin typeface="Arial"/>
            </a:endParaRPr>
          </a:p>
        </p:txBody>
      </p:sp>
      <p:sp>
        <p:nvSpPr>
          <p:cNvPr id="642" name="CustomShape 3"/>
          <p:cNvSpPr/>
          <p:nvPr/>
        </p:nvSpPr>
        <p:spPr>
          <a:xfrm>
            <a:off x="1109520" y="1630440"/>
            <a:ext cx="1911600" cy="8146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600" b="1" u="none" strike="noStrike">
                <a:solidFill>
                  <a:srgbClr val="007FAC"/>
                </a:solidFill>
                <a:effectLst/>
                <a:uFillTx/>
                <a:latin typeface="Open Sans"/>
                <a:ea typeface="Microsoft YaHei"/>
              </a:rPr>
              <a:t>организация,   оказывающая услуги связи</a:t>
            </a:r>
            <a:endParaRPr lang="ru-RU" sz="1600" b="0" u="none" strike="noStrike">
              <a:solidFill>
                <a:srgbClr val="000000"/>
              </a:solidFill>
              <a:effectLst/>
              <a:uFillTx/>
              <a:latin typeface="Arial"/>
            </a:endParaRPr>
          </a:p>
        </p:txBody>
      </p:sp>
      <p:sp>
        <p:nvSpPr>
          <p:cNvPr id="643" name="CustomShape 4"/>
          <p:cNvSpPr/>
          <p:nvPr/>
        </p:nvSpPr>
        <p:spPr>
          <a:xfrm>
            <a:off x="1827360" y="1173240"/>
            <a:ext cx="406800" cy="57168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3200" b="1" u="none" strike="noStrike">
                <a:solidFill>
                  <a:srgbClr val="497CBE"/>
                </a:solidFill>
                <a:effectLst/>
                <a:uFillTx/>
                <a:latin typeface="Open Sans"/>
                <a:ea typeface="Microsoft YaHei"/>
              </a:rPr>
              <a:t>1</a:t>
            </a:r>
            <a:endParaRPr lang="ru-RU" sz="3200" b="0" u="none" strike="noStrike">
              <a:solidFill>
                <a:srgbClr val="000000"/>
              </a:solidFill>
              <a:effectLst/>
              <a:uFillTx/>
              <a:latin typeface="Arial"/>
            </a:endParaRPr>
          </a:p>
        </p:txBody>
      </p:sp>
      <p:sp>
        <p:nvSpPr>
          <p:cNvPr id="644" name="CustomShape 5"/>
          <p:cNvSpPr/>
          <p:nvPr/>
        </p:nvSpPr>
        <p:spPr>
          <a:xfrm flipH="1">
            <a:off x="6404400" y="2971800"/>
            <a:ext cx="800280" cy="5716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r>
              <a:rPr lang="ru-RU" sz="3200" b="1" u="none" strike="noStrike">
                <a:solidFill>
                  <a:srgbClr val="497CBE"/>
                </a:solidFill>
                <a:effectLst/>
                <a:uFillTx/>
                <a:latin typeface="Open Sans"/>
                <a:ea typeface="Microsoft YaHei"/>
              </a:rPr>
              <a:t>13</a:t>
            </a:r>
            <a:endParaRPr lang="ru-RU" sz="3200" b="0" u="none" strike="noStrike">
              <a:solidFill>
                <a:srgbClr val="000000"/>
              </a:solidFill>
              <a:effectLst/>
              <a:uFillTx/>
              <a:latin typeface="Arial"/>
            </a:endParaRPr>
          </a:p>
        </p:txBody>
      </p:sp>
      <p:sp>
        <p:nvSpPr>
          <p:cNvPr id="645" name="CustomShape 6"/>
          <p:cNvSpPr/>
          <p:nvPr/>
        </p:nvSpPr>
        <p:spPr>
          <a:xfrm>
            <a:off x="6078600" y="3424320"/>
            <a:ext cx="1392480" cy="8146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600" b="1" u="none" strike="noStrike">
                <a:solidFill>
                  <a:srgbClr val="007FAC"/>
                </a:solidFill>
                <a:effectLst/>
                <a:uFillTx/>
                <a:latin typeface="Open Sans"/>
                <a:ea typeface="Microsoft YaHei"/>
              </a:rPr>
              <a:t>почтовых отделений связи</a:t>
            </a:r>
            <a:endParaRPr lang="ru-RU" sz="1600" b="0" u="none" strike="noStrike">
              <a:solidFill>
                <a:srgbClr val="000000"/>
              </a:solidFill>
              <a:effectLst/>
              <a:uFillTx/>
              <a:latin typeface="Arial"/>
            </a:endParaRPr>
          </a:p>
        </p:txBody>
      </p:sp>
      <p:sp>
        <p:nvSpPr>
          <p:cNvPr id="646" name="CustomShape 7"/>
          <p:cNvSpPr/>
          <p:nvPr/>
        </p:nvSpPr>
        <p:spPr>
          <a:xfrm flipH="1">
            <a:off x="687600" y="3114720"/>
            <a:ext cx="489240" cy="5716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r>
              <a:rPr lang="ru-RU" sz="3200" b="1" u="none" strike="noStrike">
                <a:solidFill>
                  <a:srgbClr val="497CBE"/>
                </a:solidFill>
                <a:effectLst/>
                <a:uFillTx/>
                <a:latin typeface="Open Sans"/>
                <a:ea typeface="Microsoft YaHei"/>
              </a:rPr>
              <a:t>5</a:t>
            </a:r>
            <a:endParaRPr lang="ru-RU" sz="3200" b="0" u="none" strike="noStrike">
              <a:solidFill>
                <a:srgbClr val="000000"/>
              </a:solidFill>
              <a:effectLst/>
              <a:uFillTx/>
              <a:latin typeface="Arial"/>
            </a:endParaRPr>
          </a:p>
        </p:txBody>
      </p:sp>
      <p:sp>
        <p:nvSpPr>
          <p:cNvPr id="647" name="CustomShape 8"/>
          <p:cNvSpPr/>
          <p:nvPr/>
        </p:nvSpPr>
        <p:spPr>
          <a:xfrm>
            <a:off x="168120" y="3543480"/>
            <a:ext cx="1524240" cy="5716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600" b="1" u="none" strike="noStrike">
                <a:solidFill>
                  <a:srgbClr val="007FAC"/>
                </a:solidFill>
                <a:effectLst/>
                <a:uFillTx/>
                <a:latin typeface="Open Sans"/>
                <a:ea typeface="Microsoft YaHei"/>
              </a:rPr>
              <a:t>оператора сотой связи</a:t>
            </a:r>
            <a:endParaRPr lang="ru-RU" sz="1600" b="0" u="none" strike="noStrike">
              <a:solidFill>
                <a:srgbClr val="000000"/>
              </a:solidFill>
              <a:effectLst/>
              <a:uFillTx/>
              <a:latin typeface="Arial"/>
            </a:endParaRPr>
          </a:p>
        </p:txBody>
      </p:sp>
      <p:sp>
        <p:nvSpPr>
          <p:cNvPr id="648" name="CustomShape 9"/>
          <p:cNvSpPr/>
          <p:nvPr/>
        </p:nvSpPr>
        <p:spPr>
          <a:xfrm>
            <a:off x="4559400" y="5049720"/>
            <a:ext cx="2107080" cy="11512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400" b="1" u="none" strike="noStrike">
                <a:solidFill>
                  <a:srgbClr val="007FAC"/>
                </a:solidFill>
                <a:effectLst/>
                <a:uFillTx/>
                <a:latin typeface="Open Sans"/>
                <a:ea typeface="Microsoft YaHei"/>
              </a:rPr>
              <a:t>Активно работает сеть Интернет,  спутниковое и кабельное телерадиовещание</a:t>
            </a:r>
            <a:endParaRPr lang="ru-RU" sz="1400" b="0" u="none" strike="noStrike">
              <a:solidFill>
                <a:srgbClr val="000000"/>
              </a:solidFill>
              <a:effectLst/>
              <a:uFillTx/>
              <a:latin typeface="Arial"/>
            </a:endParaRPr>
          </a:p>
        </p:txBody>
      </p:sp>
      <p:pic>
        <p:nvPicPr>
          <p:cNvPr id="649" name="Picture 11"/>
          <p:cNvPicPr/>
          <p:nvPr/>
        </p:nvPicPr>
        <p:blipFill>
          <a:blip r:embed="rId4"/>
          <a:stretch/>
        </p:blipFill>
        <p:spPr>
          <a:xfrm>
            <a:off x="2957400" y="1285920"/>
            <a:ext cx="1232280" cy="1232280"/>
          </a:xfrm>
          <a:prstGeom prst="rect">
            <a:avLst/>
          </a:prstGeom>
          <a:noFill/>
          <a:ln w="9360">
            <a:noFill/>
          </a:ln>
        </p:spPr>
      </p:pic>
      <p:pic>
        <p:nvPicPr>
          <p:cNvPr id="650" name="Picture 12"/>
          <p:cNvPicPr/>
          <p:nvPr/>
        </p:nvPicPr>
        <p:blipFill>
          <a:blip r:embed="rId5"/>
          <a:stretch/>
        </p:blipFill>
        <p:spPr>
          <a:xfrm>
            <a:off x="3095640" y="1450800"/>
            <a:ext cx="954360" cy="954360"/>
          </a:xfrm>
          <a:prstGeom prst="rect">
            <a:avLst/>
          </a:prstGeom>
          <a:noFill/>
          <a:ln w="9360">
            <a:noFill/>
          </a:ln>
        </p:spPr>
      </p:pic>
      <p:pic>
        <p:nvPicPr>
          <p:cNvPr id="651" name="Picture 13"/>
          <p:cNvPicPr/>
          <p:nvPr/>
        </p:nvPicPr>
        <p:blipFill>
          <a:blip r:embed="rId6"/>
          <a:stretch/>
        </p:blipFill>
        <p:spPr>
          <a:xfrm>
            <a:off x="3375000" y="5043600"/>
            <a:ext cx="1246320" cy="1246320"/>
          </a:xfrm>
          <a:prstGeom prst="rect">
            <a:avLst/>
          </a:prstGeom>
          <a:noFill/>
          <a:ln w="9360">
            <a:noFill/>
          </a:ln>
        </p:spPr>
      </p:pic>
      <p:pic>
        <p:nvPicPr>
          <p:cNvPr id="652" name="Picture 14"/>
          <p:cNvPicPr/>
          <p:nvPr/>
        </p:nvPicPr>
        <p:blipFill>
          <a:blip r:embed="rId7"/>
          <a:stretch/>
        </p:blipFill>
        <p:spPr>
          <a:xfrm>
            <a:off x="1701720" y="3141720"/>
            <a:ext cx="1179720" cy="1179720"/>
          </a:xfrm>
          <a:prstGeom prst="rect">
            <a:avLst/>
          </a:prstGeom>
          <a:noFill/>
          <a:ln w="9360">
            <a:noFill/>
          </a:ln>
        </p:spPr>
      </p:pic>
      <p:pic>
        <p:nvPicPr>
          <p:cNvPr id="653" name="Picture 15"/>
          <p:cNvPicPr/>
          <p:nvPr/>
        </p:nvPicPr>
        <p:blipFill>
          <a:blip r:embed="rId8"/>
          <a:stretch/>
        </p:blipFill>
        <p:spPr>
          <a:xfrm>
            <a:off x="4888080" y="3105000"/>
            <a:ext cx="1217880" cy="1217880"/>
          </a:xfrm>
          <a:prstGeom prst="rect">
            <a:avLst/>
          </a:prstGeom>
          <a:noFill/>
          <a:ln w="9360">
            <a:noFill/>
          </a:ln>
        </p:spPr>
      </p:pic>
      <p:pic>
        <p:nvPicPr>
          <p:cNvPr id="654" name="Picture 16"/>
          <p:cNvPicPr/>
          <p:nvPr/>
        </p:nvPicPr>
        <p:blipFill>
          <a:blip r:embed="rId4"/>
          <a:stretch/>
        </p:blipFill>
        <p:spPr>
          <a:xfrm>
            <a:off x="4897440" y="3105000"/>
            <a:ext cx="1232280" cy="1232280"/>
          </a:xfrm>
          <a:prstGeom prst="rect">
            <a:avLst/>
          </a:prstGeom>
          <a:noFill/>
          <a:ln w="9360">
            <a:noFill/>
          </a:ln>
        </p:spPr>
      </p:pic>
      <p:pic>
        <p:nvPicPr>
          <p:cNvPr id="655" name="Picture 17"/>
          <p:cNvPicPr/>
          <p:nvPr/>
        </p:nvPicPr>
        <p:blipFill>
          <a:blip r:embed="rId4"/>
          <a:stretch/>
        </p:blipFill>
        <p:spPr>
          <a:xfrm>
            <a:off x="1676520" y="3105000"/>
            <a:ext cx="1232280" cy="1232280"/>
          </a:xfrm>
          <a:prstGeom prst="rect">
            <a:avLst/>
          </a:prstGeom>
          <a:noFill/>
          <a:ln w="9360">
            <a:noFill/>
          </a:ln>
        </p:spPr>
      </p:pic>
      <p:pic>
        <p:nvPicPr>
          <p:cNvPr id="656" name="Picture 18"/>
          <p:cNvPicPr/>
          <p:nvPr/>
        </p:nvPicPr>
        <p:blipFill>
          <a:blip r:embed="rId4"/>
          <a:stretch/>
        </p:blipFill>
        <p:spPr>
          <a:xfrm>
            <a:off x="3395520" y="5052960"/>
            <a:ext cx="1232280" cy="1232280"/>
          </a:xfrm>
          <a:prstGeom prst="rect">
            <a:avLst/>
          </a:prstGeom>
          <a:noFill/>
          <a:ln w="9360">
            <a:noFill/>
          </a:ln>
        </p:spPr>
      </p:pic>
      <p:sp>
        <p:nvSpPr>
          <p:cNvPr id="657" name="CustomShape 10"/>
          <p:cNvSpPr/>
          <p:nvPr/>
        </p:nvSpPr>
        <p:spPr>
          <a:xfrm>
            <a:off x="4294080" y="1460520"/>
            <a:ext cx="2881440" cy="754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r>
              <a:rPr lang="ru-RU" sz="1100" b="0" u="none" strike="noStrike">
                <a:solidFill>
                  <a:srgbClr val="000000"/>
                </a:solidFill>
                <a:effectLst/>
                <a:uFillTx/>
                <a:latin typeface="Open Sans"/>
                <a:ea typeface="Microsoft YaHei"/>
              </a:rPr>
              <a:t>Смоленский филиал Межрайонный центр технической эксплуатации телекоммуникаций МЦТЭТ г. Рудня  (Демидовский ЛТЦ)</a:t>
            </a:r>
            <a:endParaRPr lang="ru-RU" sz="1100" b="0" u="none" strike="noStrike">
              <a:solidFill>
                <a:srgbClr val="000000"/>
              </a:solidFill>
              <a:effectLst/>
              <a:uFillTx/>
              <a:latin typeface="Arial"/>
            </a:endParaRPr>
          </a:p>
        </p:txBody>
      </p:sp>
      <p:sp>
        <p:nvSpPr>
          <p:cNvPr id="658" name="CustomShape 11"/>
          <p:cNvSpPr/>
          <p:nvPr/>
        </p:nvSpPr>
        <p:spPr>
          <a:xfrm>
            <a:off x="0" y="4363920"/>
            <a:ext cx="2471760" cy="23425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400" b="0" u="none" strike="noStrike">
                <a:solidFill>
                  <a:srgbClr val="000000"/>
                </a:solidFill>
                <a:effectLst/>
                <a:uFillTx/>
                <a:latin typeface="Open Sans"/>
                <a:ea typeface="Microsoft YaHei"/>
              </a:rPr>
              <a:t>«МТС»</a:t>
            </a: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r>
              <a:rPr lang="ru-RU" sz="1400" b="0" u="none" strike="noStrike">
                <a:solidFill>
                  <a:srgbClr val="000000"/>
                </a:solidFill>
                <a:effectLst/>
                <a:uFillTx/>
                <a:latin typeface="Open Sans"/>
                <a:ea typeface="Microsoft YaHei"/>
              </a:rPr>
              <a:t>         «Билайн»</a:t>
            </a: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r>
              <a:rPr lang="ru-RU" sz="1400" b="0" u="none" strike="noStrike">
                <a:solidFill>
                  <a:srgbClr val="000000"/>
                </a:solidFill>
                <a:effectLst/>
                <a:uFillTx/>
                <a:latin typeface="Open Sans"/>
                <a:ea typeface="Microsoft YaHei"/>
              </a:rPr>
              <a:t>         «Теле-2»</a:t>
            </a: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r>
              <a:rPr lang="ru-RU" sz="1400" b="0" u="none" strike="noStrike">
                <a:solidFill>
                  <a:srgbClr val="000000"/>
                </a:solidFill>
                <a:effectLst/>
                <a:uFillTx/>
                <a:latin typeface="Open Sans"/>
                <a:ea typeface="Microsoft YaHei"/>
              </a:rPr>
              <a:t>         «Мегафон»</a:t>
            </a: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p:txBody>
      </p:sp>
      <p:pic>
        <p:nvPicPr>
          <p:cNvPr id="659" name="Picture 21"/>
          <p:cNvPicPr/>
          <p:nvPr/>
        </p:nvPicPr>
        <p:blipFill>
          <a:blip r:embed="rId9"/>
          <a:stretch/>
        </p:blipFill>
        <p:spPr>
          <a:xfrm>
            <a:off x="360000" y="4680000"/>
            <a:ext cx="447840" cy="447840"/>
          </a:xfrm>
          <a:prstGeom prst="rect">
            <a:avLst/>
          </a:prstGeom>
          <a:noFill/>
          <a:ln w="9360">
            <a:noFill/>
          </a:ln>
        </p:spPr>
      </p:pic>
      <p:pic>
        <p:nvPicPr>
          <p:cNvPr id="660" name="Picture 22"/>
          <p:cNvPicPr/>
          <p:nvPr/>
        </p:nvPicPr>
        <p:blipFill>
          <a:blip r:embed="rId10"/>
          <a:stretch/>
        </p:blipFill>
        <p:spPr>
          <a:xfrm>
            <a:off x="352800" y="4225320"/>
            <a:ext cx="422640" cy="435240"/>
          </a:xfrm>
          <a:prstGeom prst="rect">
            <a:avLst/>
          </a:prstGeom>
          <a:noFill/>
          <a:ln w="9360">
            <a:noFill/>
          </a:ln>
        </p:spPr>
      </p:pic>
      <p:pic>
        <p:nvPicPr>
          <p:cNvPr id="661" name="Picture 23"/>
          <p:cNvPicPr/>
          <p:nvPr/>
        </p:nvPicPr>
        <p:blipFill>
          <a:blip r:embed="rId11"/>
          <a:stretch/>
        </p:blipFill>
        <p:spPr>
          <a:xfrm>
            <a:off x="363600" y="5578560"/>
            <a:ext cx="446400" cy="447840"/>
          </a:xfrm>
          <a:prstGeom prst="rect">
            <a:avLst/>
          </a:prstGeom>
          <a:noFill/>
          <a:ln w="9360">
            <a:noFill/>
          </a:ln>
        </p:spPr>
      </p:pic>
      <p:pic>
        <p:nvPicPr>
          <p:cNvPr id="662" name="Picture 24"/>
          <p:cNvPicPr/>
          <p:nvPr/>
        </p:nvPicPr>
        <p:blipFill>
          <a:blip r:embed="rId12"/>
          <a:stretch/>
        </p:blipFill>
        <p:spPr>
          <a:xfrm>
            <a:off x="360000" y="5202360"/>
            <a:ext cx="474840" cy="346320"/>
          </a:xfrm>
          <a:prstGeom prst="rect">
            <a:avLst/>
          </a:prstGeom>
          <a:noFill/>
          <a:ln w="9360">
            <a:noFill/>
          </a:ln>
        </p:spPr>
      </p:pic>
      <p:pic>
        <p:nvPicPr>
          <p:cNvPr id="663" name="Picture 25"/>
          <p:cNvPicPr/>
          <p:nvPr/>
        </p:nvPicPr>
        <p:blipFill>
          <a:blip r:embed="rId13"/>
          <a:stretch/>
        </p:blipFill>
        <p:spPr>
          <a:xfrm>
            <a:off x="3041640" y="3641760"/>
            <a:ext cx="1714680" cy="117720"/>
          </a:xfrm>
          <a:prstGeom prst="rect">
            <a:avLst/>
          </a:prstGeom>
          <a:noFill/>
          <a:ln w="9360">
            <a:noFill/>
          </a:ln>
        </p:spPr>
      </p:pic>
      <p:pic>
        <p:nvPicPr>
          <p:cNvPr id="664" name="Picture 26"/>
          <p:cNvPicPr/>
          <p:nvPr/>
        </p:nvPicPr>
        <p:blipFill>
          <a:blip r:embed="rId14"/>
          <a:stretch/>
        </p:blipFill>
        <p:spPr>
          <a:xfrm rot="3060000">
            <a:off x="2541240" y="4736160"/>
            <a:ext cx="964080" cy="117720"/>
          </a:xfrm>
          <a:prstGeom prst="rect">
            <a:avLst/>
          </a:prstGeom>
          <a:noFill/>
          <a:ln w="9360">
            <a:noFill/>
          </a:ln>
        </p:spPr>
      </p:pic>
      <p:pic>
        <p:nvPicPr>
          <p:cNvPr id="665" name="Picture 27"/>
          <p:cNvPicPr/>
          <p:nvPr/>
        </p:nvPicPr>
        <p:blipFill>
          <a:blip r:embed="rId14"/>
          <a:stretch/>
        </p:blipFill>
        <p:spPr>
          <a:xfrm rot="2100000">
            <a:off x="3985920" y="2739600"/>
            <a:ext cx="1221120" cy="87480"/>
          </a:xfrm>
          <a:prstGeom prst="rect">
            <a:avLst/>
          </a:prstGeom>
          <a:noFill/>
          <a:ln w="9360">
            <a:noFill/>
          </a:ln>
        </p:spPr>
      </p:pic>
      <p:sp>
        <p:nvSpPr>
          <p:cNvPr id="666" name="CustomShape 12"/>
          <p:cNvSpPr/>
          <p:nvPr/>
        </p:nvSpPr>
        <p:spPr>
          <a:xfrm>
            <a:off x="838080" y="155520"/>
            <a:ext cx="1296000" cy="75420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1100" b="0" u="none" strike="noStrike">
                <a:solidFill>
                  <a:srgbClr val="002060"/>
                </a:solidFill>
                <a:effectLst/>
                <a:uFillTx/>
                <a:latin typeface="Open Sans"/>
                <a:ea typeface="Microsoft YaHei"/>
              </a:rPr>
              <a:t>Демидовский </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2060"/>
                </a:solidFill>
                <a:effectLst/>
                <a:uFillTx/>
                <a:latin typeface="Open Sans"/>
                <a:ea typeface="Microsoft YaHei"/>
              </a:rPr>
              <a:t>муниципальный</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2060"/>
                </a:solidFill>
                <a:effectLst/>
                <a:uFillTx/>
                <a:latin typeface="Open Sans"/>
                <a:ea typeface="Microsoft YaHei"/>
              </a:rPr>
              <a:t> округ Смоленской</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2060"/>
                </a:solidFill>
                <a:effectLst/>
                <a:uFillTx/>
                <a:latin typeface="Open Sans"/>
                <a:ea typeface="Microsoft YaHei"/>
              </a:rPr>
              <a:t>области</a:t>
            </a:r>
            <a:endParaRPr lang="ru-RU" sz="1100" b="0" u="none" strike="noStrike">
              <a:solidFill>
                <a:srgbClr val="000000"/>
              </a:solidFill>
              <a:effectLst/>
              <a:uFillTx/>
              <a:latin typeface="Arial"/>
            </a:endParaRPr>
          </a:p>
        </p:txBody>
      </p:sp>
      <p:pic>
        <p:nvPicPr>
          <p:cNvPr id="667" name="Picture 30"/>
          <p:cNvPicPr/>
          <p:nvPr/>
        </p:nvPicPr>
        <p:blipFill>
          <a:blip r:embed="rId15"/>
          <a:stretch/>
        </p:blipFill>
        <p:spPr>
          <a:xfrm>
            <a:off x="233280" y="46080"/>
            <a:ext cx="498600" cy="857520"/>
          </a:xfrm>
          <a:prstGeom prst="rect">
            <a:avLst/>
          </a:prstGeom>
          <a:noFill/>
          <a:ln w="9360">
            <a:noFill/>
          </a:ln>
        </p:spPr>
      </p:pic>
      <p:pic>
        <p:nvPicPr>
          <p:cNvPr id="668" name="Picture 2" descr="https://snews.ru/sites/default/files/rostelekom1.jpg"/>
          <p:cNvPicPr/>
          <p:nvPr/>
        </p:nvPicPr>
        <p:blipFill>
          <a:blip r:embed="rId16"/>
          <a:stretch/>
        </p:blipFill>
        <p:spPr>
          <a:xfrm>
            <a:off x="360000" y="6120000"/>
            <a:ext cx="1702800" cy="717840"/>
          </a:xfrm>
          <a:prstGeom prst="rect">
            <a:avLst/>
          </a:prstGeom>
          <a:noFill/>
          <a:ln w="0">
            <a:noFill/>
          </a:ln>
        </p:spPr>
      </p:pic>
      <p:sp>
        <p:nvSpPr>
          <p:cNvPr id="669" name="Прямоугольник 31"/>
          <p:cNvSpPr/>
          <p:nvPr/>
        </p:nvSpPr>
        <p:spPr>
          <a:xfrm>
            <a:off x="765000" y="6977520"/>
            <a:ext cx="1655280" cy="157320"/>
          </a:xfrm>
          <a:prstGeom prst="rect">
            <a:avLst/>
          </a:prstGeom>
          <a:solidFill>
            <a:schemeClr val="bg1"/>
          </a:solidFill>
          <a:ln>
            <a:solidFill>
              <a:srgbClr val="FFFFFF"/>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defTabSz="914400">
              <a:lnSpc>
                <a:spcPct val="100000"/>
              </a:lnSpc>
            </a:pPr>
            <a:r>
              <a:rPr lang="ru-RU" sz="1200" b="0" u="none" strike="noStrike">
                <a:solidFill>
                  <a:srgbClr val="485A61"/>
                </a:solidFill>
                <a:effectLst/>
                <a:uFillTx/>
                <a:latin typeface="Arial"/>
                <a:ea typeface="DejaVu Sans"/>
              </a:rPr>
              <a:t>Министерство</a:t>
            </a:r>
            <a:endParaRPr lang="ru-RU" sz="1200" b="0" u="none" strike="noStrike">
              <a:solidFill>
                <a:srgbClr val="000000"/>
              </a:solidFill>
              <a:effectLst/>
              <a:uFillTx/>
              <a:latin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0" name="Рисунок 21"/>
          <p:cNvPicPr/>
          <p:nvPr/>
        </p:nvPicPr>
        <p:blipFill>
          <a:blip r:embed="rId3">
            <a:lum bright="70000" contrast="-70000"/>
          </a:blip>
          <a:stretch/>
        </p:blipFill>
        <p:spPr>
          <a:xfrm>
            <a:off x="208080" y="1065240"/>
            <a:ext cx="2783160" cy="800280"/>
          </a:xfrm>
          <a:prstGeom prst="rect">
            <a:avLst/>
          </a:prstGeom>
          <a:noFill/>
          <a:ln w="9360">
            <a:noFill/>
          </a:ln>
        </p:spPr>
      </p:pic>
      <p:pic>
        <p:nvPicPr>
          <p:cNvPr id="671" name="Picture 1"/>
          <p:cNvPicPr/>
          <p:nvPr/>
        </p:nvPicPr>
        <p:blipFill>
          <a:blip r:embed="rId4"/>
          <a:stretch/>
        </p:blipFill>
        <p:spPr>
          <a:xfrm>
            <a:off x="2279520" y="155520"/>
            <a:ext cx="5274000" cy="762120"/>
          </a:xfrm>
          <a:prstGeom prst="rect">
            <a:avLst/>
          </a:prstGeom>
          <a:noFill/>
          <a:ln w="9360">
            <a:noFill/>
          </a:ln>
        </p:spPr>
      </p:pic>
      <p:sp>
        <p:nvSpPr>
          <p:cNvPr id="672" name="CustomShape 1"/>
          <p:cNvSpPr/>
          <p:nvPr/>
        </p:nvSpPr>
        <p:spPr>
          <a:xfrm>
            <a:off x="2049480" y="312840"/>
            <a:ext cx="5492880" cy="4510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2400" b="0" u="none" strike="noStrike">
                <a:solidFill>
                  <a:srgbClr val="FFFFFF"/>
                </a:solidFill>
                <a:effectLst/>
                <a:uFillTx/>
                <a:latin typeface="Open Sans Semibold"/>
                <a:ea typeface="Microsoft YaHei"/>
              </a:rPr>
              <a:t>Строительство</a:t>
            </a:r>
            <a:endParaRPr lang="ru-RU" sz="2400" b="0" u="none" strike="noStrike">
              <a:solidFill>
                <a:srgbClr val="000000"/>
              </a:solidFill>
              <a:effectLst/>
              <a:uFillTx/>
              <a:latin typeface="Arial"/>
            </a:endParaRPr>
          </a:p>
        </p:txBody>
      </p:sp>
      <p:sp>
        <p:nvSpPr>
          <p:cNvPr id="673" name="CustomShape 2"/>
          <p:cNvSpPr/>
          <p:nvPr/>
        </p:nvSpPr>
        <p:spPr>
          <a:xfrm>
            <a:off x="7122960" y="7189920"/>
            <a:ext cx="428760" cy="35892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1800" b="1" i="1" u="none" strike="noStrike">
                <a:solidFill>
                  <a:srgbClr val="339533"/>
                </a:solidFill>
                <a:effectLst/>
                <a:uFillTx/>
                <a:latin typeface="Open Sans Semibold"/>
                <a:ea typeface="Microsoft YaHei"/>
              </a:rPr>
              <a:t>2</a:t>
            </a:r>
            <a:r>
              <a:rPr lang="en-US" sz="1800" b="1" i="1" u="none" strike="noStrike">
                <a:solidFill>
                  <a:srgbClr val="339533"/>
                </a:solidFill>
                <a:effectLst/>
                <a:uFillTx/>
                <a:latin typeface="Open Sans Semibold"/>
                <a:ea typeface="Microsoft YaHei"/>
              </a:rPr>
              <a:t>0</a:t>
            </a:r>
            <a:endParaRPr lang="ru-RU" sz="1800" b="0" u="none" strike="noStrike">
              <a:solidFill>
                <a:srgbClr val="000000"/>
              </a:solidFill>
              <a:effectLst/>
              <a:uFillTx/>
              <a:latin typeface="Arial"/>
            </a:endParaRPr>
          </a:p>
        </p:txBody>
      </p:sp>
      <p:pic>
        <p:nvPicPr>
          <p:cNvPr id="674" name="Picture 4"/>
          <p:cNvPicPr/>
          <p:nvPr/>
        </p:nvPicPr>
        <p:blipFill>
          <a:blip r:embed="rId5"/>
          <a:stretch/>
        </p:blipFill>
        <p:spPr>
          <a:xfrm>
            <a:off x="277560" y="2788560"/>
            <a:ext cx="2789640" cy="930600"/>
          </a:xfrm>
          <a:prstGeom prst="rect">
            <a:avLst/>
          </a:prstGeom>
          <a:noFill/>
          <a:ln w="9360">
            <a:noFill/>
          </a:ln>
        </p:spPr>
      </p:pic>
      <p:pic>
        <p:nvPicPr>
          <p:cNvPr id="675" name="Picture 5"/>
          <p:cNvPicPr/>
          <p:nvPr/>
        </p:nvPicPr>
        <p:blipFill>
          <a:blip r:embed="rId5"/>
          <a:stretch/>
        </p:blipFill>
        <p:spPr>
          <a:xfrm>
            <a:off x="115560" y="3174480"/>
            <a:ext cx="2789640" cy="430560"/>
          </a:xfrm>
          <a:prstGeom prst="rect">
            <a:avLst/>
          </a:prstGeom>
          <a:noFill/>
          <a:ln w="9360">
            <a:noFill/>
          </a:ln>
        </p:spPr>
      </p:pic>
      <p:sp>
        <p:nvSpPr>
          <p:cNvPr id="676" name="CustomShape 3"/>
          <p:cNvSpPr/>
          <p:nvPr/>
        </p:nvSpPr>
        <p:spPr>
          <a:xfrm>
            <a:off x="230040" y="3279600"/>
            <a:ext cx="2773800" cy="6404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3600" b="1" u="none" strike="noStrike">
                <a:solidFill>
                  <a:srgbClr val="1F4E79"/>
                </a:solidFill>
                <a:effectLst/>
                <a:uFillTx/>
                <a:latin typeface="Open Sans Semibold"/>
                <a:ea typeface="Microsoft YaHei"/>
              </a:rPr>
              <a:t>3,8 </a:t>
            </a:r>
            <a:r>
              <a:rPr lang="ru-RU" sz="1800" b="0" u="none" strike="noStrike">
                <a:solidFill>
                  <a:srgbClr val="1F4E79"/>
                </a:solidFill>
                <a:effectLst/>
                <a:uFillTx/>
                <a:latin typeface="Open Sans Semibold"/>
                <a:ea typeface="Microsoft YaHei"/>
              </a:rPr>
              <a:t>тыс. кв. м</a:t>
            </a:r>
            <a:r>
              <a:rPr lang="ru-RU" sz="1600" b="0" u="none" strike="noStrike">
                <a:solidFill>
                  <a:srgbClr val="418FCA"/>
                </a:solidFill>
                <a:effectLst/>
                <a:uFillTx/>
                <a:latin typeface="Open Sans Semibold"/>
                <a:ea typeface="Microsoft YaHei"/>
              </a:rPr>
              <a:t>.</a:t>
            </a:r>
            <a:endParaRPr lang="ru-RU" sz="1600" b="0" u="none" strike="noStrike">
              <a:solidFill>
                <a:srgbClr val="000000"/>
              </a:solidFill>
              <a:effectLst/>
              <a:uFillTx/>
              <a:latin typeface="Arial"/>
            </a:endParaRPr>
          </a:p>
        </p:txBody>
      </p:sp>
      <p:sp>
        <p:nvSpPr>
          <p:cNvPr id="677" name="CustomShape 4"/>
          <p:cNvSpPr/>
          <p:nvPr/>
        </p:nvSpPr>
        <p:spPr>
          <a:xfrm>
            <a:off x="223560" y="1922400"/>
            <a:ext cx="2702160" cy="5691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3200" b="0" u="none" strike="noStrike">
                <a:solidFill>
                  <a:srgbClr val="1F4E79"/>
                </a:solidFill>
                <a:effectLst/>
                <a:uFillTx/>
                <a:latin typeface="Open Sans Semibold"/>
                <a:ea typeface="Microsoft YaHei"/>
              </a:rPr>
              <a:t>395,5 </a:t>
            </a:r>
            <a:r>
              <a:rPr lang="ru-RU" sz="1600" b="0" u="none" strike="noStrike">
                <a:solidFill>
                  <a:srgbClr val="1F4E79"/>
                </a:solidFill>
                <a:effectLst/>
                <a:uFillTx/>
                <a:latin typeface="Open Sans Semibold"/>
                <a:ea typeface="Microsoft YaHei"/>
              </a:rPr>
              <a:t>тыс. кв.м</a:t>
            </a:r>
            <a:r>
              <a:rPr lang="ru-RU" sz="1400" b="0" u="none" strike="noStrike">
                <a:solidFill>
                  <a:srgbClr val="418FCA"/>
                </a:solidFill>
                <a:effectLst/>
                <a:uFillTx/>
                <a:latin typeface="Open Sans Semibold"/>
                <a:ea typeface="Microsoft YaHei"/>
              </a:rPr>
              <a:t>.</a:t>
            </a:r>
            <a:endParaRPr lang="ru-RU" sz="1400" b="0" u="none" strike="noStrike">
              <a:solidFill>
                <a:srgbClr val="000000"/>
              </a:solidFill>
              <a:effectLst/>
              <a:uFillTx/>
              <a:latin typeface="Arial"/>
            </a:endParaRPr>
          </a:p>
        </p:txBody>
      </p:sp>
      <p:sp>
        <p:nvSpPr>
          <p:cNvPr id="678" name="CustomShape 5"/>
          <p:cNvSpPr/>
          <p:nvPr/>
        </p:nvSpPr>
        <p:spPr>
          <a:xfrm>
            <a:off x="344160" y="1279440"/>
            <a:ext cx="2451240" cy="56916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algn="ctr" defTabSz="914400">
              <a:lnSpc>
                <a:spcPct val="100000"/>
              </a:lnSpc>
            </a:pPr>
            <a:r>
              <a:rPr lang="ru-RU" sz="1600" b="1" u="none" strike="noStrike">
                <a:solidFill>
                  <a:srgbClr val="007FAC"/>
                </a:solidFill>
                <a:effectLst/>
                <a:uFillTx/>
                <a:latin typeface="Open Sans Semibold"/>
                <a:ea typeface="Microsoft YaHei"/>
              </a:rPr>
              <a:t>Общая площадь </a:t>
            </a:r>
            <a:endParaRPr lang="ru-RU" sz="1600" b="0" u="none" strike="noStrike">
              <a:solidFill>
                <a:srgbClr val="000000"/>
              </a:solidFill>
              <a:effectLst/>
              <a:uFillTx/>
              <a:latin typeface="Arial"/>
            </a:endParaRPr>
          </a:p>
          <a:p>
            <a:pPr algn="ctr" defTabSz="914400">
              <a:lnSpc>
                <a:spcPct val="100000"/>
              </a:lnSpc>
            </a:pPr>
            <a:r>
              <a:rPr lang="ru-RU" sz="1600" b="1" u="none" strike="noStrike">
                <a:solidFill>
                  <a:srgbClr val="007FAC"/>
                </a:solidFill>
                <a:effectLst/>
                <a:uFillTx/>
                <a:latin typeface="Open Sans Semibold"/>
                <a:ea typeface="Microsoft YaHei"/>
              </a:rPr>
              <a:t>жилищного фонда</a:t>
            </a:r>
            <a:endParaRPr lang="ru-RU" sz="1600" b="0" u="none" strike="noStrike">
              <a:solidFill>
                <a:srgbClr val="000000"/>
              </a:solidFill>
              <a:effectLst/>
              <a:uFillTx/>
              <a:latin typeface="Arial"/>
            </a:endParaRPr>
          </a:p>
        </p:txBody>
      </p:sp>
      <p:sp>
        <p:nvSpPr>
          <p:cNvPr id="679" name="CustomShape 6"/>
          <p:cNvSpPr/>
          <p:nvPr/>
        </p:nvSpPr>
        <p:spPr>
          <a:xfrm>
            <a:off x="3530160" y="3893760"/>
            <a:ext cx="2738880" cy="5716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ru-RU" sz="1800" b="0" u="none" strike="noStrike">
              <a:solidFill>
                <a:srgbClr val="000000"/>
              </a:solidFill>
              <a:effectLst/>
              <a:uFillTx/>
              <a:latin typeface="Arial"/>
            </a:endParaRPr>
          </a:p>
        </p:txBody>
      </p:sp>
      <p:pic>
        <p:nvPicPr>
          <p:cNvPr id="680" name="Picture 10"/>
          <p:cNvPicPr/>
          <p:nvPr/>
        </p:nvPicPr>
        <p:blipFill>
          <a:blip r:embed="rId6"/>
          <a:stretch/>
        </p:blipFill>
        <p:spPr>
          <a:xfrm>
            <a:off x="3203640" y="993600"/>
            <a:ext cx="4204080" cy="2497680"/>
          </a:xfrm>
          <a:prstGeom prst="rect">
            <a:avLst/>
          </a:prstGeom>
          <a:noFill/>
          <a:ln w="0">
            <a:noFill/>
          </a:ln>
          <a:effectLst>
            <a:softEdge rad="112680"/>
          </a:effectLst>
        </p:spPr>
      </p:pic>
      <p:pic>
        <p:nvPicPr>
          <p:cNvPr id="681" name="Picture 11"/>
          <p:cNvPicPr/>
          <p:nvPr/>
        </p:nvPicPr>
        <p:blipFill>
          <a:blip r:embed="rId7"/>
          <a:stretch/>
        </p:blipFill>
        <p:spPr>
          <a:xfrm>
            <a:off x="350640" y="4280040"/>
            <a:ext cx="6712560" cy="2497680"/>
          </a:xfrm>
          <a:prstGeom prst="rect">
            <a:avLst/>
          </a:prstGeom>
          <a:noFill/>
          <a:ln w="9360" cap="rnd">
            <a:solidFill>
              <a:srgbClr val="000000"/>
            </a:solidFill>
            <a:custDash>
              <a:ds d="500000" sp="400000"/>
            </a:custDash>
            <a:round/>
          </a:ln>
        </p:spPr>
      </p:pic>
      <p:sp>
        <p:nvSpPr>
          <p:cNvPr id="682" name="CustomShape 7"/>
          <p:cNvSpPr/>
          <p:nvPr/>
        </p:nvSpPr>
        <p:spPr>
          <a:xfrm>
            <a:off x="379440" y="3780000"/>
            <a:ext cx="3069000" cy="42624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2000" b="0" u="none" strike="noStrike">
                <a:solidFill>
                  <a:srgbClr val="245776"/>
                </a:solidFill>
                <a:effectLst/>
                <a:uFillTx/>
                <a:latin typeface="Open Sans Semibold"/>
                <a:ea typeface="Microsoft YaHei"/>
              </a:rPr>
              <a:t>Социальная сфера</a:t>
            </a:r>
            <a:endParaRPr lang="ru-RU" sz="2000" b="0" u="none" strike="noStrike">
              <a:solidFill>
                <a:srgbClr val="000000"/>
              </a:solidFill>
              <a:effectLst/>
              <a:uFillTx/>
              <a:latin typeface="Arial"/>
            </a:endParaRPr>
          </a:p>
        </p:txBody>
      </p:sp>
      <p:sp>
        <p:nvSpPr>
          <p:cNvPr id="683" name="CustomShape 8"/>
          <p:cNvSpPr/>
          <p:nvPr/>
        </p:nvSpPr>
        <p:spPr>
          <a:xfrm>
            <a:off x="350640" y="4280040"/>
            <a:ext cx="6784200" cy="24976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r>
              <a:rPr lang="ru-RU" sz="1100" b="0" u="none" strike="noStrike">
                <a:solidFill>
                  <a:srgbClr val="000000"/>
                </a:solidFill>
                <a:effectLst/>
                <a:uFillTx/>
                <a:latin typeface="Arial"/>
                <a:ea typeface="DejaVu Sans"/>
              </a:rPr>
              <a:t>В 2025 году введено в эксплуатацию жилых домов в количестве 16, общей площадью 2 528 кв.м. При этом стоит отметить, удельный вес жилых домов, построенных населением составляет 100%, следовательно на территории Демидовского округа ведут строительство индивидуальные застройщики. По состоянию на 01.06.2026 год введено 10 жилых домов, общей площадью 1 306 кв.м.. В дальнейшем данный показатель планируется увеличивать.</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0000"/>
                </a:solidFill>
                <a:effectLst/>
                <a:uFillTx/>
                <a:latin typeface="Arial"/>
                <a:ea typeface="DejaVu Sans"/>
              </a:rPr>
              <a:t>В 2025 году подготовлено и выдано 52 уведомления о соответствии указанных в уведомлении о планируемых строительстве или реконструкции объекта индивидуального жилищного строительства или садового дома параметров объекта индивидуального жилищного строительства или садового дома установленным параметрам и допустимости размещения объекта индивидуального жилищного строительства или садового дома на земельном участке. По состоянию на 01.06.2026 год выдано 13 уведомлений.</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0000"/>
                </a:solidFill>
                <a:effectLst/>
                <a:uFillTx/>
                <a:latin typeface="Arial"/>
                <a:ea typeface="DejaVu Sans"/>
              </a:rPr>
              <a:t>В 2026 г. ведется строительство «умной» спортивной площадки (модульный спортивный зал) в г. Демидов, по ул. Гуреевская.</a:t>
            </a:r>
            <a:endParaRPr lang="ru-RU" sz="1100" b="0" u="none" strike="noStrike">
              <a:solidFill>
                <a:srgbClr val="000000"/>
              </a:solidFill>
              <a:effectLst/>
              <a:uFillTx/>
              <a:latin typeface="Arial"/>
            </a:endParaRPr>
          </a:p>
          <a:p>
            <a:pPr algn="just" defTabSz="914400">
              <a:lnSpc>
                <a:spcPct val="100000"/>
              </a:lnSpc>
            </a:pPr>
            <a:endParaRPr lang="ru-RU" sz="1200" b="0" u="none" strike="noStrike">
              <a:solidFill>
                <a:srgbClr val="000000"/>
              </a:solidFill>
              <a:effectLst/>
              <a:uFillTx/>
              <a:latin typeface="Arial"/>
            </a:endParaRPr>
          </a:p>
          <a:p>
            <a:pPr algn="just" defTabSz="914400">
              <a:lnSpc>
                <a:spcPct val="100000"/>
              </a:lnSpc>
            </a:pPr>
            <a:endParaRPr lang="ru-RU" sz="1200" b="0" u="none" strike="noStrike">
              <a:solidFill>
                <a:srgbClr val="000000"/>
              </a:solidFill>
              <a:effectLst/>
              <a:uFillTx/>
              <a:latin typeface="Arial"/>
            </a:endParaRPr>
          </a:p>
        </p:txBody>
      </p:sp>
      <p:sp>
        <p:nvSpPr>
          <p:cNvPr id="684" name="CustomShape 9"/>
          <p:cNvSpPr/>
          <p:nvPr/>
        </p:nvSpPr>
        <p:spPr>
          <a:xfrm>
            <a:off x="838080" y="155520"/>
            <a:ext cx="1141560" cy="75420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1100" b="0" u="none" strike="noStrike">
                <a:solidFill>
                  <a:schemeClr val="dk2">
                    <a:lumMod val="75000"/>
                  </a:schemeClr>
                </a:solidFill>
                <a:effectLst/>
                <a:uFillTx/>
                <a:latin typeface="Open Sans"/>
                <a:ea typeface="Microsoft YaHei"/>
              </a:rPr>
              <a:t>Демидовский </a:t>
            </a:r>
            <a:endParaRPr lang="ru-RU" sz="1100" b="0" u="none" strike="noStrike">
              <a:solidFill>
                <a:srgbClr val="000000"/>
              </a:solidFill>
              <a:effectLst/>
              <a:uFillTx/>
              <a:latin typeface="Arial"/>
            </a:endParaRPr>
          </a:p>
          <a:p>
            <a:pPr defTabSz="914400">
              <a:lnSpc>
                <a:spcPct val="100000"/>
              </a:lnSpc>
            </a:pPr>
            <a:r>
              <a:rPr lang="ru-RU" sz="1100" b="0" u="none" strike="noStrike">
                <a:solidFill>
                  <a:schemeClr val="dk2">
                    <a:lumMod val="75000"/>
                  </a:schemeClr>
                </a:solidFill>
                <a:effectLst/>
                <a:uFillTx/>
                <a:latin typeface="Arial"/>
                <a:ea typeface="DejaVu Sans"/>
              </a:rPr>
              <a:t>Муниципальный</a:t>
            </a:r>
            <a:endParaRPr lang="ru-RU" sz="1100" b="0" u="none" strike="noStrike">
              <a:solidFill>
                <a:srgbClr val="000000"/>
              </a:solidFill>
              <a:effectLst/>
              <a:uFillTx/>
              <a:latin typeface="Arial"/>
            </a:endParaRPr>
          </a:p>
          <a:p>
            <a:pPr defTabSz="914400">
              <a:lnSpc>
                <a:spcPct val="100000"/>
              </a:lnSpc>
            </a:pPr>
            <a:r>
              <a:rPr lang="ru-RU" sz="1100" b="0" u="none" strike="noStrike">
                <a:solidFill>
                  <a:schemeClr val="dk2">
                    <a:lumMod val="75000"/>
                  </a:schemeClr>
                </a:solidFill>
                <a:effectLst/>
                <a:uFillTx/>
                <a:latin typeface="Arial"/>
                <a:ea typeface="DejaVu Sans"/>
              </a:rPr>
              <a:t> округ </a:t>
            </a:r>
            <a:r>
              <a:rPr lang="ru-RU" sz="1100" b="0" u="none" strike="noStrike">
                <a:solidFill>
                  <a:schemeClr val="dk2">
                    <a:lumMod val="75000"/>
                  </a:schemeClr>
                </a:solidFill>
                <a:effectLst/>
                <a:uFillTx/>
                <a:latin typeface="Open Sans"/>
                <a:ea typeface="Microsoft YaHei"/>
              </a:rPr>
              <a:t>Смоленской</a:t>
            </a:r>
            <a:endParaRPr lang="ru-RU" sz="1100" b="0" u="none" strike="noStrike">
              <a:solidFill>
                <a:srgbClr val="000000"/>
              </a:solidFill>
              <a:effectLst/>
              <a:uFillTx/>
              <a:latin typeface="Arial"/>
            </a:endParaRPr>
          </a:p>
          <a:p>
            <a:pPr defTabSz="914400">
              <a:lnSpc>
                <a:spcPct val="100000"/>
              </a:lnSpc>
            </a:pPr>
            <a:r>
              <a:rPr lang="ru-RU" sz="1100" b="0" u="none" strike="noStrike">
                <a:solidFill>
                  <a:schemeClr val="dk2">
                    <a:lumMod val="75000"/>
                  </a:schemeClr>
                </a:solidFill>
                <a:effectLst/>
                <a:uFillTx/>
                <a:latin typeface="Open Sans"/>
                <a:ea typeface="Microsoft YaHei"/>
              </a:rPr>
              <a:t>области</a:t>
            </a:r>
            <a:endParaRPr lang="ru-RU" sz="1100" b="0" u="none" strike="noStrike">
              <a:solidFill>
                <a:srgbClr val="000000"/>
              </a:solidFill>
              <a:effectLst/>
              <a:uFillTx/>
              <a:latin typeface="Arial"/>
            </a:endParaRPr>
          </a:p>
        </p:txBody>
      </p:sp>
      <p:pic>
        <p:nvPicPr>
          <p:cNvPr id="685" name="Picture 16"/>
          <p:cNvPicPr/>
          <p:nvPr/>
        </p:nvPicPr>
        <p:blipFill>
          <a:blip r:embed="rId8"/>
          <a:stretch/>
        </p:blipFill>
        <p:spPr>
          <a:xfrm>
            <a:off x="233280" y="46080"/>
            <a:ext cx="498600" cy="857520"/>
          </a:xfrm>
          <a:prstGeom prst="rect">
            <a:avLst/>
          </a:prstGeom>
          <a:noFill/>
          <a:ln w="9360">
            <a:noFill/>
          </a:ln>
        </p:spPr>
      </p:pic>
      <p:sp>
        <p:nvSpPr>
          <p:cNvPr id="686" name="CustomShape 10"/>
          <p:cNvSpPr/>
          <p:nvPr/>
        </p:nvSpPr>
        <p:spPr>
          <a:xfrm>
            <a:off x="1671120" y="3828600"/>
            <a:ext cx="1187640" cy="4068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ru-RU" sz="1800" b="0" u="none" strike="noStrike">
              <a:solidFill>
                <a:srgbClr val="000000"/>
              </a:solidFill>
              <a:effectLst/>
              <a:uFillTx/>
              <a:latin typeface="Arial"/>
            </a:endParaRPr>
          </a:p>
        </p:txBody>
      </p:sp>
      <p:sp>
        <p:nvSpPr>
          <p:cNvPr id="687" name="CustomShape 11"/>
          <p:cNvSpPr/>
          <p:nvPr/>
        </p:nvSpPr>
        <p:spPr>
          <a:xfrm>
            <a:off x="1856880" y="3512880"/>
            <a:ext cx="816120" cy="3607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ru-RU" sz="1800" b="0" u="none" strike="noStrike">
              <a:solidFill>
                <a:srgbClr val="000000"/>
              </a:solidFill>
              <a:effectLst/>
              <a:uFillTx/>
              <a:latin typeface="Arial"/>
            </a:endParaRPr>
          </a:p>
        </p:txBody>
      </p:sp>
      <p:pic>
        <p:nvPicPr>
          <p:cNvPr id="688" name="Рисунок 23"/>
          <p:cNvPicPr/>
          <p:nvPr/>
        </p:nvPicPr>
        <p:blipFill>
          <a:blip r:embed="rId3">
            <a:lum bright="70000" contrast="-70000"/>
          </a:blip>
          <a:stretch/>
        </p:blipFill>
        <p:spPr>
          <a:xfrm>
            <a:off x="279360" y="2565360"/>
            <a:ext cx="2783160" cy="625680"/>
          </a:xfrm>
          <a:prstGeom prst="rect">
            <a:avLst/>
          </a:prstGeom>
          <a:noFill/>
          <a:ln w="9360">
            <a:noFill/>
          </a:ln>
        </p:spPr>
      </p:pic>
      <p:sp>
        <p:nvSpPr>
          <p:cNvPr id="689" name="CustomShape 12"/>
          <p:cNvSpPr/>
          <p:nvPr/>
        </p:nvSpPr>
        <p:spPr>
          <a:xfrm>
            <a:off x="134640" y="2565360"/>
            <a:ext cx="2926080" cy="6404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600" b="1" u="none" strike="noStrike">
                <a:solidFill>
                  <a:srgbClr val="007FAC"/>
                </a:solidFill>
                <a:effectLst/>
                <a:uFillTx/>
                <a:latin typeface="Open Sans Semibold"/>
                <a:ea typeface="Microsoft YaHei"/>
              </a:rPr>
              <a:t>Количество введенного</a:t>
            </a:r>
            <a:endParaRPr lang="ru-RU" sz="1600" b="0" u="none" strike="noStrike">
              <a:solidFill>
                <a:srgbClr val="000000"/>
              </a:solidFill>
              <a:effectLst/>
              <a:uFillTx/>
              <a:latin typeface="Arial"/>
            </a:endParaRPr>
          </a:p>
          <a:p>
            <a:pPr algn="ctr" defTabSz="914400">
              <a:lnSpc>
                <a:spcPct val="100000"/>
              </a:lnSpc>
            </a:pPr>
            <a:r>
              <a:rPr lang="ru-RU" sz="1600" b="1" u="none" strike="noStrike">
                <a:solidFill>
                  <a:srgbClr val="007FAC"/>
                </a:solidFill>
                <a:effectLst/>
                <a:uFillTx/>
                <a:latin typeface="Open Sans Semibold"/>
                <a:ea typeface="Microsoft YaHei"/>
              </a:rPr>
              <a:t>в эксплуатацию жилья</a:t>
            </a:r>
            <a:endParaRPr lang="ru-RU" sz="1600" b="0" u="none" strike="noStrike">
              <a:solidFill>
                <a:srgbClr val="000000"/>
              </a:solidFill>
              <a:effectLst/>
              <a:uFillTx/>
              <a:latin typeface="Arial"/>
            </a:endParaRPr>
          </a:p>
        </p:txBody>
      </p:sp>
      <p:sp>
        <p:nvSpPr>
          <p:cNvPr id="690" name="Прямоугольник 21"/>
          <p:cNvSpPr/>
          <p:nvPr/>
        </p:nvSpPr>
        <p:spPr>
          <a:xfrm>
            <a:off x="765000" y="6977520"/>
            <a:ext cx="1655280" cy="157320"/>
          </a:xfrm>
          <a:prstGeom prst="rect">
            <a:avLst/>
          </a:prstGeom>
          <a:solidFill>
            <a:schemeClr val="bg1"/>
          </a:solidFill>
          <a:ln>
            <a:solidFill>
              <a:srgbClr val="FFFFFF"/>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defTabSz="914400">
              <a:lnSpc>
                <a:spcPct val="100000"/>
              </a:lnSpc>
            </a:pPr>
            <a:r>
              <a:rPr lang="ru-RU" sz="1200" b="0" u="none" strike="noStrike">
                <a:solidFill>
                  <a:srgbClr val="485A61"/>
                </a:solidFill>
                <a:effectLst/>
                <a:uFillTx/>
                <a:latin typeface="Arial"/>
                <a:ea typeface="DejaVu Sans"/>
              </a:rPr>
              <a:t>Министерство</a:t>
            </a:r>
            <a:endParaRPr lang="ru-RU" sz="1200" b="0" u="none" strike="noStrike">
              <a:solidFill>
                <a:srgbClr val="000000"/>
              </a:solidFill>
              <a:effectLst/>
              <a:uFillTx/>
              <a:latin typeface="Arial"/>
            </a:endParaRPr>
          </a:p>
        </p:txBody>
      </p:sp>
      <p:sp>
        <p:nvSpPr>
          <p:cNvPr id="691" name="Прямоугольник 22"/>
          <p:cNvSpPr/>
          <p:nvPr/>
        </p:nvSpPr>
        <p:spPr>
          <a:xfrm>
            <a:off x="708120" y="6994440"/>
            <a:ext cx="1655280" cy="157320"/>
          </a:xfrm>
          <a:prstGeom prst="rect">
            <a:avLst/>
          </a:prstGeom>
          <a:solidFill>
            <a:schemeClr val="bg1"/>
          </a:solidFill>
          <a:ln>
            <a:solidFill>
              <a:srgbClr val="FFFFFF"/>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defTabSz="914400">
              <a:lnSpc>
                <a:spcPct val="100000"/>
              </a:lnSpc>
            </a:pPr>
            <a:r>
              <a:rPr lang="ru-RU" sz="1200" b="0" u="none" strike="noStrike">
                <a:solidFill>
                  <a:srgbClr val="485A61"/>
                </a:solidFill>
                <a:effectLst/>
                <a:uFillTx/>
                <a:latin typeface="Arial"/>
                <a:ea typeface="DejaVu Sans"/>
              </a:rPr>
              <a:t>Министерство</a:t>
            </a:r>
            <a:endParaRPr lang="ru-RU" sz="1200" b="0" u="none" strike="noStrike">
              <a:solidFill>
                <a:srgbClr val="000000"/>
              </a:solidFill>
              <a:effectLst/>
              <a:uFillTx/>
              <a:latin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2" name="CustomShape 1"/>
          <p:cNvSpPr/>
          <p:nvPr/>
        </p:nvSpPr>
        <p:spPr>
          <a:xfrm>
            <a:off x="7122960" y="7189920"/>
            <a:ext cx="428760" cy="35892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1800" b="1" i="1" u="none" strike="noStrike">
                <a:solidFill>
                  <a:srgbClr val="339533"/>
                </a:solidFill>
                <a:effectLst/>
                <a:uFillTx/>
                <a:latin typeface="Open Sans Semibold"/>
                <a:ea typeface="Microsoft YaHei"/>
              </a:rPr>
              <a:t>2</a:t>
            </a:r>
            <a:r>
              <a:rPr lang="en-US" sz="1800" b="1" i="1" u="none" strike="noStrike">
                <a:solidFill>
                  <a:srgbClr val="339533"/>
                </a:solidFill>
                <a:effectLst/>
                <a:uFillTx/>
                <a:latin typeface="Open Sans Semibold"/>
                <a:ea typeface="Microsoft YaHei"/>
              </a:rPr>
              <a:t>1</a:t>
            </a:r>
            <a:endParaRPr lang="ru-RU" sz="1800" b="0" u="none" strike="noStrike">
              <a:solidFill>
                <a:srgbClr val="000000"/>
              </a:solidFill>
              <a:effectLst/>
              <a:uFillTx/>
              <a:latin typeface="Arial"/>
            </a:endParaRPr>
          </a:p>
        </p:txBody>
      </p:sp>
      <p:pic>
        <p:nvPicPr>
          <p:cNvPr id="693" name="Picture 2"/>
          <p:cNvPicPr/>
          <p:nvPr/>
        </p:nvPicPr>
        <p:blipFill>
          <a:blip r:embed="rId3"/>
          <a:stretch/>
        </p:blipFill>
        <p:spPr>
          <a:xfrm>
            <a:off x="430200" y="1177920"/>
            <a:ext cx="2416320" cy="843120"/>
          </a:xfrm>
          <a:prstGeom prst="rect">
            <a:avLst/>
          </a:prstGeom>
          <a:noFill/>
          <a:ln w="9360">
            <a:noFill/>
          </a:ln>
        </p:spPr>
      </p:pic>
      <p:pic>
        <p:nvPicPr>
          <p:cNvPr id="694" name="Picture 3"/>
          <p:cNvPicPr/>
          <p:nvPr/>
        </p:nvPicPr>
        <p:blipFill>
          <a:blip r:embed="rId4"/>
          <a:stretch/>
        </p:blipFill>
        <p:spPr>
          <a:xfrm>
            <a:off x="2279520" y="155520"/>
            <a:ext cx="5069520" cy="762120"/>
          </a:xfrm>
          <a:prstGeom prst="rect">
            <a:avLst/>
          </a:prstGeom>
          <a:noFill/>
          <a:ln w="9360">
            <a:noFill/>
          </a:ln>
        </p:spPr>
      </p:pic>
      <p:sp>
        <p:nvSpPr>
          <p:cNvPr id="695" name="CustomShape 2"/>
          <p:cNvSpPr/>
          <p:nvPr/>
        </p:nvSpPr>
        <p:spPr>
          <a:xfrm>
            <a:off x="1922400" y="1565280"/>
            <a:ext cx="2446560" cy="8146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ru-RU" sz="1800" b="0" u="none" strike="noStrike">
              <a:solidFill>
                <a:srgbClr val="000000"/>
              </a:solidFill>
              <a:effectLst/>
              <a:uFillTx/>
              <a:latin typeface="Arial"/>
            </a:endParaRPr>
          </a:p>
        </p:txBody>
      </p:sp>
      <p:sp>
        <p:nvSpPr>
          <p:cNvPr id="696" name="CustomShape 3"/>
          <p:cNvSpPr/>
          <p:nvPr/>
        </p:nvSpPr>
        <p:spPr>
          <a:xfrm>
            <a:off x="1490760" y="2249640"/>
            <a:ext cx="783000" cy="51156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algn="ctr" defTabSz="914400">
              <a:lnSpc>
                <a:spcPct val="100000"/>
              </a:lnSpc>
            </a:pPr>
            <a:r>
              <a:rPr lang="ru-RU" sz="2800" b="0" u="none" strike="noStrike">
                <a:solidFill>
                  <a:srgbClr val="418FCA"/>
                </a:solidFill>
                <a:effectLst/>
                <a:uFillTx/>
                <a:latin typeface="Open Sans Semibold"/>
                <a:ea typeface="Microsoft YaHei"/>
              </a:rPr>
              <a:t>121</a:t>
            </a:r>
            <a:endParaRPr lang="ru-RU" sz="2800" b="0" u="none" strike="noStrike">
              <a:solidFill>
                <a:srgbClr val="000000"/>
              </a:solidFill>
              <a:effectLst/>
              <a:uFillTx/>
              <a:latin typeface="Arial"/>
            </a:endParaRPr>
          </a:p>
        </p:txBody>
      </p:sp>
      <p:sp>
        <p:nvSpPr>
          <p:cNvPr id="697" name="CustomShape 4"/>
          <p:cNvSpPr/>
          <p:nvPr/>
        </p:nvSpPr>
        <p:spPr>
          <a:xfrm>
            <a:off x="3489480" y="1535040"/>
            <a:ext cx="2124360" cy="6336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800" b="1" u="none" strike="noStrike">
                <a:solidFill>
                  <a:srgbClr val="007FAC"/>
                </a:solidFill>
                <a:effectLst/>
                <a:uFillTx/>
                <a:latin typeface="Open Sans Semibold"/>
                <a:ea typeface="Microsoft YaHei"/>
              </a:rPr>
              <a:t>Общественное питание</a:t>
            </a:r>
            <a:endParaRPr lang="ru-RU" sz="1800" b="0" u="none" strike="noStrike">
              <a:solidFill>
                <a:srgbClr val="000000"/>
              </a:solidFill>
              <a:effectLst/>
              <a:uFillTx/>
              <a:latin typeface="Arial"/>
            </a:endParaRPr>
          </a:p>
        </p:txBody>
      </p:sp>
      <p:sp>
        <p:nvSpPr>
          <p:cNvPr id="698" name="CustomShape 5"/>
          <p:cNvSpPr/>
          <p:nvPr/>
        </p:nvSpPr>
        <p:spPr>
          <a:xfrm>
            <a:off x="3251160" y="4797360"/>
            <a:ext cx="2171880" cy="14259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800" b="1" u="none" strike="noStrike">
                <a:solidFill>
                  <a:srgbClr val="007FAC"/>
                </a:solidFill>
                <a:effectLst/>
                <a:uFillTx/>
                <a:latin typeface="Open Sans Semibold"/>
                <a:ea typeface="Microsoft YaHei"/>
              </a:rPr>
              <a:t>Обеспеченность населения торговыми площадями</a:t>
            </a:r>
            <a:endParaRPr lang="ru-RU" sz="1800" b="0" u="none" strike="noStrike">
              <a:solidFill>
                <a:srgbClr val="000000"/>
              </a:solidFill>
              <a:effectLst/>
              <a:uFillTx/>
              <a:latin typeface="Arial"/>
            </a:endParaRPr>
          </a:p>
          <a:p>
            <a:pPr algn="ctr" defTabSz="914400">
              <a:lnSpc>
                <a:spcPct val="100000"/>
              </a:lnSpc>
            </a:pPr>
            <a:r>
              <a:rPr lang="ru-RU" sz="1600" b="1" u="none" strike="noStrike">
                <a:solidFill>
                  <a:srgbClr val="000000"/>
                </a:solidFill>
                <a:effectLst/>
                <a:uFillTx/>
                <a:latin typeface="Open Sans Semibold"/>
                <a:ea typeface="Microsoft YaHei"/>
              </a:rPr>
              <a:t>на 1 тыс. чел.</a:t>
            </a:r>
            <a:endParaRPr lang="ru-RU" sz="1600" b="0" u="none" strike="noStrike">
              <a:solidFill>
                <a:srgbClr val="000000"/>
              </a:solidFill>
              <a:effectLst/>
              <a:uFillTx/>
              <a:latin typeface="Arial"/>
            </a:endParaRPr>
          </a:p>
        </p:txBody>
      </p:sp>
      <p:pic>
        <p:nvPicPr>
          <p:cNvPr id="699" name="Picture 8"/>
          <p:cNvPicPr/>
          <p:nvPr/>
        </p:nvPicPr>
        <p:blipFill>
          <a:blip r:embed="rId5"/>
          <a:stretch/>
        </p:blipFill>
        <p:spPr>
          <a:xfrm>
            <a:off x="5580000" y="4307040"/>
            <a:ext cx="1446480" cy="1446480"/>
          </a:xfrm>
          <a:prstGeom prst="rect">
            <a:avLst/>
          </a:prstGeom>
          <a:noFill/>
          <a:ln w="9360">
            <a:noFill/>
          </a:ln>
        </p:spPr>
      </p:pic>
      <p:sp>
        <p:nvSpPr>
          <p:cNvPr id="700" name="CustomShape 6"/>
          <p:cNvSpPr/>
          <p:nvPr/>
        </p:nvSpPr>
        <p:spPr>
          <a:xfrm>
            <a:off x="5776920" y="4514760"/>
            <a:ext cx="1124280" cy="106092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algn="ctr" defTabSz="914400">
              <a:lnSpc>
                <a:spcPct val="100000"/>
              </a:lnSpc>
            </a:pPr>
            <a:r>
              <a:rPr lang="ru-RU" sz="3600" b="1" u="none" strike="noStrike">
                <a:solidFill>
                  <a:srgbClr val="FFFFFF"/>
                </a:solidFill>
                <a:effectLst/>
                <a:uFillTx/>
                <a:latin typeface="Open Sans"/>
                <a:ea typeface="Microsoft YaHei"/>
              </a:rPr>
              <a:t>770,4</a:t>
            </a:r>
            <a:endParaRPr lang="ru-RU" sz="3600" b="0" u="none" strike="noStrike">
              <a:solidFill>
                <a:srgbClr val="000000"/>
              </a:solidFill>
              <a:effectLst/>
              <a:uFillTx/>
              <a:latin typeface="Arial"/>
            </a:endParaRPr>
          </a:p>
          <a:p>
            <a:pPr algn="ctr" defTabSz="914400">
              <a:lnSpc>
                <a:spcPct val="100000"/>
              </a:lnSpc>
            </a:pPr>
            <a:r>
              <a:rPr lang="ru-RU" sz="2800" b="1" u="none" strike="noStrike">
                <a:solidFill>
                  <a:srgbClr val="FFFFFF"/>
                </a:solidFill>
                <a:effectLst/>
                <a:uFillTx/>
                <a:latin typeface="Open Sans"/>
                <a:ea typeface="Microsoft YaHei"/>
              </a:rPr>
              <a:t>кв.м.</a:t>
            </a:r>
            <a:endParaRPr lang="ru-RU" sz="2800" b="0" u="none" strike="noStrike">
              <a:solidFill>
                <a:srgbClr val="000000"/>
              </a:solidFill>
              <a:effectLst/>
              <a:uFillTx/>
              <a:latin typeface="Arial"/>
            </a:endParaRPr>
          </a:p>
        </p:txBody>
      </p:sp>
      <p:pic>
        <p:nvPicPr>
          <p:cNvPr id="701" name="Picture 10"/>
          <p:cNvPicPr/>
          <p:nvPr/>
        </p:nvPicPr>
        <p:blipFill>
          <a:blip r:embed="rId6"/>
          <a:stretch/>
        </p:blipFill>
        <p:spPr>
          <a:xfrm>
            <a:off x="417600" y="2765520"/>
            <a:ext cx="2416320" cy="682920"/>
          </a:xfrm>
          <a:prstGeom prst="rect">
            <a:avLst/>
          </a:prstGeom>
          <a:noFill/>
          <a:ln w="9360">
            <a:noFill/>
          </a:ln>
        </p:spPr>
      </p:pic>
      <p:sp>
        <p:nvSpPr>
          <p:cNvPr id="702" name="CustomShape 7"/>
          <p:cNvSpPr/>
          <p:nvPr/>
        </p:nvSpPr>
        <p:spPr>
          <a:xfrm>
            <a:off x="2136600" y="4208400"/>
            <a:ext cx="2416320" cy="5716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ru-RU" sz="1800" b="0" u="none" strike="noStrike">
              <a:solidFill>
                <a:srgbClr val="000000"/>
              </a:solidFill>
              <a:effectLst/>
              <a:uFillTx/>
              <a:latin typeface="Arial"/>
            </a:endParaRPr>
          </a:p>
        </p:txBody>
      </p:sp>
      <p:sp>
        <p:nvSpPr>
          <p:cNvPr id="703" name="CustomShape 8"/>
          <p:cNvSpPr/>
          <p:nvPr/>
        </p:nvSpPr>
        <p:spPr>
          <a:xfrm>
            <a:off x="1411200" y="3706920"/>
            <a:ext cx="1259280" cy="75420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algn="ctr" defTabSz="914400">
              <a:lnSpc>
                <a:spcPct val="100000"/>
              </a:lnSpc>
            </a:pPr>
            <a:r>
              <a:rPr lang="ru-RU" sz="2800" b="0" u="none" strike="noStrike">
                <a:solidFill>
                  <a:srgbClr val="007FAC"/>
                </a:solidFill>
                <a:effectLst/>
                <a:uFillTx/>
                <a:latin typeface="Open Sans Semibold"/>
                <a:ea typeface="Microsoft YaHei"/>
              </a:rPr>
              <a:t>1227,7</a:t>
            </a:r>
            <a:endParaRPr lang="ru-RU" sz="2800" b="0" u="none" strike="noStrike">
              <a:solidFill>
                <a:srgbClr val="000000"/>
              </a:solidFill>
              <a:effectLst/>
              <a:uFillTx/>
              <a:latin typeface="Arial"/>
            </a:endParaRPr>
          </a:p>
          <a:p>
            <a:pPr algn="ctr" defTabSz="914400">
              <a:lnSpc>
                <a:spcPct val="100000"/>
              </a:lnSpc>
            </a:pPr>
            <a:r>
              <a:rPr lang="ru-RU" sz="1600" b="0" u="none" strike="noStrike">
                <a:solidFill>
                  <a:srgbClr val="007FAC"/>
                </a:solidFill>
                <a:effectLst/>
                <a:uFillTx/>
                <a:latin typeface="Open Sans Semibold"/>
                <a:ea typeface="Microsoft YaHei"/>
              </a:rPr>
              <a:t>млн</a:t>
            </a:r>
            <a:r>
              <a:rPr lang="ru-RU" sz="1400" b="0" u="none" strike="noStrike">
                <a:solidFill>
                  <a:srgbClr val="007FAC"/>
                </a:solidFill>
                <a:effectLst/>
                <a:uFillTx/>
                <a:latin typeface="Open Sans Semibold"/>
                <a:ea typeface="Microsoft YaHei"/>
              </a:rPr>
              <a:t>. руб.</a:t>
            </a:r>
            <a:endParaRPr lang="ru-RU" sz="1400" b="0" u="none" strike="noStrike">
              <a:solidFill>
                <a:srgbClr val="000000"/>
              </a:solidFill>
              <a:effectLst/>
              <a:uFillTx/>
              <a:latin typeface="Arial"/>
            </a:endParaRPr>
          </a:p>
        </p:txBody>
      </p:sp>
      <p:pic>
        <p:nvPicPr>
          <p:cNvPr id="704" name="Picture 13"/>
          <p:cNvPicPr/>
          <p:nvPr/>
        </p:nvPicPr>
        <p:blipFill>
          <a:blip r:embed="rId7"/>
          <a:stretch/>
        </p:blipFill>
        <p:spPr>
          <a:xfrm>
            <a:off x="735120" y="3755880"/>
            <a:ext cx="606600" cy="609840"/>
          </a:xfrm>
          <a:prstGeom prst="rect">
            <a:avLst/>
          </a:prstGeom>
          <a:noFill/>
          <a:ln w="9360">
            <a:noFill/>
          </a:ln>
        </p:spPr>
      </p:pic>
      <p:sp>
        <p:nvSpPr>
          <p:cNvPr id="705" name="CustomShape 9"/>
          <p:cNvSpPr/>
          <p:nvPr/>
        </p:nvSpPr>
        <p:spPr>
          <a:xfrm>
            <a:off x="4964040" y="3162240"/>
            <a:ext cx="2124360" cy="6336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800" b="1" u="none" strike="noStrike">
                <a:solidFill>
                  <a:srgbClr val="007FAC"/>
                </a:solidFill>
                <a:effectLst/>
                <a:uFillTx/>
                <a:latin typeface="Open Sans Semibold"/>
                <a:ea typeface="Microsoft YaHei"/>
              </a:rPr>
              <a:t>Бытовое обслуживание</a:t>
            </a:r>
            <a:endParaRPr lang="ru-RU" sz="1800" b="0" u="none" strike="noStrike">
              <a:solidFill>
                <a:srgbClr val="000000"/>
              </a:solidFill>
              <a:effectLst/>
              <a:uFillTx/>
              <a:latin typeface="Arial"/>
            </a:endParaRPr>
          </a:p>
        </p:txBody>
      </p:sp>
      <p:pic>
        <p:nvPicPr>
          <p:cNvPr id="706" name="Picture 15"/>
          <p:cNvPicPr/>
          <p:nvPr/>
        </p:nvPicPr>
        <p:blipFill>
          <a:blip r:embed="rId8"/>
          <a:srcRect l="29747" r="5913"/>
          <a:stretch/>
        </p:blipFill>
        <p:spPr>
          <a:xfrm>
            <a:off x="3514680" y="2738520"/>
            <a:ext cx="1387800" cy="1387800"/>
          </a:xfrm>
          <a:prstGeom prst="rect">
            <a:avLst/>
          </a:prstGeom>
          <a:noFill/>
          <a:ln w="0">
            <a:noFill/>
          </a:ln>
        </p:spPr>
      </p:pic>
      <p:pic>
        <p:nvPicPr>
          <p:cNvPr id="707" name="Picture 16"/>
          <p:cNvPicPr/>
          <p:nvPr/>
        </p:nvPicPr>
        <p:blipFill>
          <a:blip r:embed="rId9"/>
          <a:stretch/>
        </p:blipFill>
        <p:spPr>
          <a:xfrm>
            <a:off x="3459240" y="2719440"/>
            <a:ext cx="1464120" cy="1464120"/>
          </a:xfrm>
          <a:prstGeom prst="rect">
            <a:avLst/>
          </a:prstGeom>
          <a:noFill/>
          <a:ln w="9360">
            <a:noFill/>
          </a:ln>
        </p:spPr>
      </p:pic>
      <p:pic>
        <p:nvPicPr>
          <p:cNvPr id="708" name="Picture 17"/>
          <p:cNvPicPr/>
          <p:nvPr/>
        </p:nvPicPr>
        <p:blipFill>
          <a:blip r:embed="rId10"/>
          <a:srcRect l="6011" t="289" r="18607" b="-289"/>
          <a:stretch/>
        </p:blipFill>
        <p:spPr>
          <a:xfrm>
            <a:off x="5703840" y="1160640"/>
            <a:ext cx="1387800" cy="1387800"/>
          </a:xfrm>
          <a:prstGeom prst="rect">
            <a:avLst/>
          </a:prstGeom>
          <a:noFill/>
          <a:ln w="0">
            <a:noFill/>
          </a:ln>
        </p:spPr>
      </p:pic>
      <p:pic>
        <p:nvPicPr>
          <p:cNvPr id="709" name="Picture 18"/>
          <p:cNvPicPr/>
          <p:nvPr/>
        </p:nvPicPr>
        <p:blipFill>
          <a:blip r:embed="rId9"/>
          <a:stretch/>
        </p:blipFill>
        <p:spPr>
          <a:xfrm>
            <a:off x="5662440" y="1122480"/>
            <a:ext cx="1464120" cy="1464120"/>
          </a:xfrm>
          <a:prstGeom prst="rect">
            <a:avLst/>
          </a:prstGeom>
          <a:noFill/>
          <a:ln w="9360">
            <a:noFill/>
          </a:ln>
        </p:spPr>
      </p:pic>
      <p:sp>
        <p:nvSpPr>
          <p:cNvPr id="710" name="CustomShape 10"/>
          <p:cNvSpPr/>
          <p:nvPr/>
        </p:nvSpPr>
        <p:spPr>
          <a:xfrm>
            <a:off x="6035760" y="1465200"/>
            <a:ext cx="754200" cy="69408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4000" b="1" u="none" strike="noStrike">
                <a:solidFill>
                  <a:srgbClr val="FFFFFF"/>
                </a:solidFill>
                <a:effectLst/>
                <a:uFillTx/>
                <a:latin typeface="Open Sans"/>
                <a:ea typeface="Microsoft YaHei"/>
              </a:rPr>
              <a:t>29</a:t>
            </a:r>
            <a:endParaRPr lang="ru-RU" sz="4000" b="0" u="none" strike="noStrike">
              <a:solidFill>
                <a:srgbClr val="000000"/>
              </a:solidFill>
              <a:effectLst/>
              <a:uFillTx/>
              <a:latin typeface="Arial"/>
            </a:endParaRPr>
          </a:p>
        </p:txBody>
      </p:sp>
      <p:sp>
        <p:nvSpPr>
          <p:cNvPr id="711" name="CustomShape 11"/>
          <p:cNvSpPr/>
          <p:nvPr/>
        </p:nvSpPr>
        <p:spPr>
          <a:xfrm>
            <a:off x="3786120" y="3068640"/>
            <a:ext cx="813240" cy="75600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4400" b="1" u="none" strike="noStrike">
                <a:solidFill>
                  <a:srgbClr val="FFFFFF"/>
                </a:solidFill>
                <a:effectLst/>
                <a:uFillTx/>
                <a:latin typeface="Open Sans"/>
                <a:ea typeface="Microsoft YaHei"/>
              </a:rPr>
              <a:t>43</a:t>
            </a:r>
            <a:endParaRPr lang="ru-RU" sz="4400" b="0" u="none" strike="noStrike">
              <a:solidFill>
                <a:srgbClr val="000000"/>
              </a:solidFill>
              <a:effectLst/>
              <a:uFillTx/>
              <a:latin typeface="Arial"/>
            </a:endParaRPr>
          </a:p>
        </p:txBody>
      </p:sp>
      <p:pic>
        <p:nvPicPr>
          <p:cNvPr id="712" name="Picture 21"/>
          <p:cNvPicPr/>
          <p:nvPr/>
        </p:nvPicPr>
        <p:blipFill>
          <a:blip r:embed="rId11"/>
          <a:stretch/>
        </p:blipFill>
        <p:spPr>
          <a:xfrm>
            <a:off x="379440" y="4778280"/>
            <a:ext cx="2518200" cy="1649880"/>
          </a:xfrm>
          <a:prstGeom prst="rect">
            <a:avLst/>
          </a:prstGeom>
          <a:noFill/>
          <a:ln w="9360">
            <a:noFill/>
          </a:ln>
        </p:spPr>
      </p:pic>
      <p:pic>
        <p:nvPicPr>
          <p:cNvPr id="713" name="Picture 22"/>
          <p:cNvPicPr/>
          <p:nvPr/>
        </p:nvPicPr>
        <p:blipFill>
          <a:blip r:embed="rId12"/>
          <a:stretch/>
        </p:blipFill>
        <p:spPr>
          <a:xfrm>
            <a:off x="712800" y="2205000"/>
            <a:ext cx="644760" cy="616320"/>
          </a:xfrm>
          <a:prstGeom prst="rect">
            <a:avLst/>
          </a:prstGeom>
          <a:noFill/>
          <a:ln w="9360">
            <a:noFill/>
          </a:ln>
        </p:spPr>
      </p:pic>
      <p:sp>
        <p:nvSpPr>
          <p:cNvPr id="714" name="CustomShape 12"/>
          <p:cNvSpPr/>
          <p:nvPr/>
        </p:nvSpPr>
        <p:spPr>
          <a:xfrm>
            <a:off x="2044800" y="347760"/>
            <a:ext cx="5526360" cy="3891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2000" b="0" u="none" strike="noStrike">
                <a:solidFill>
                  <a:srgbClr val="FFFFFF"/>
                </a:solidFill>
                <a:effectLst/>
                <a:uFillTx/>
                <a:latin typeface="Open Sans Semibold"/>
                <a:ea typeface="Microsoft YaHei"/>
              </a:rPr>
              <a:t>Потребительский рынок товаров и услуг</a:t>
            </a:r>
            <a:endParaRPr lang="ru-RU" sz="2000" b="0" u="none" strike="noStrike">
              <a:solidFill>
                <a:srgbClr val="000000"/>
              </a:solidFill>
              <a:effectLst/>
              <a:uFillTx/>
              <a:latin typeface="Arial"/>
            </a:endParaRPr>
          </a:p>
        </p:txBody>
      </p:sp>
      <p:sp>
        <p:nvSpPr>
          <p:cNvPr id="715" name="CustomShape 13"/>
          <p:cNvSpPr/>
          <p:nvPr/>
        </p:nvSpPr>
        <p:spPr>
          <a:xfrm>
            <a:off x="838080" y="155520"/>
            <a:ext cx="1296000" cy="75420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1100" b="0" u="none" strike="noStrike">
                <a:solidFill>
                  <a:schemeClr val="dk2">
                    <a:lumMod val="75000"/>
                  </a:schemeClr>
                </a:solidFill>
                <a:effectLst/>
                <a:uFillTx/>
                <a:latin typeface="Times New Roman"/>
                <a:ea typeface="Microsoft YaHei"/>
              </a:rPr>
              <a:t>Демидовский </a:t>
            </a:r>
            <a:endParaRPr lang="ru-RU" sz="1100" b="0" u="none" strike="noStrike">
              <a:solidFill>
                <a:srgbClr val="000000"/>
              </a:solidFill>
              <a:effectLst/>
              <a:uFillTx/>
              <a:latin typeface="Arial"/>
            </a:endParaRPr>
          </a:p>
          <a:p>
            <a:pPr defTabSz="914400">
              <a:lnSpc>
                <a:spcPct val="100000"/>
              </a:lnSpc>
            </a:pPr>
            <a:r>
              <a:rPr lang="ru-RU" sz="1100" b="0" u="none" strike="noStrike">
                <a:solidFill>
                  <a:schemeClr val="dk2">
                    <a:lumMod val="75000"/>
                  </a:schemeClr>
                </a:solidFill>
                <a:effectLst/>
                <a:uFillTx/>
                <a:latin typeface="Times New Roman"/>
                <a:ea typeface="DejaVu Sans"/>
              </a:rPr>
              <a:t>муниципальный</a:t>
            </a:r>
            <a:endParaRPr lang="ru-RU" sz="1100" b="0" u="none" strike="noStrike">
              <a:solidFill>
                <a:srgbClr val="000000"/>
              </a:solidFill>
              <a:effectLst/>
              <a:uFillTx/>
              <a:latin typeface="Arial"/>
            </a:endParaRPr>
          </a:p>
          <a:p>
            <a:pPr defTabSz="914400">
              <a:lnSpc>
                <a:spcPct val="100000"/>
              </a:lnSpc>
            </a:pPr>
            <a:r>
              <a:rPr lang="ru-RU" sz="1100" b="0" u="none" strike="noStrike">
                <a:solidFill>
                  <a:schemeClr val="dk2">
                    <a:lumMod val="75000"/>
                  </a:schemeClr>
                </a:solidFill>
                <a:effectLst/>
                <a:uFillTx/>
                <a:latin typeface="Times New Roman"/>
                <a:ea typeface="DejaVu Sans"/>
              </a:rPr>
              <a:t> округ </a:t>
            </a:r>
            <a:r>
              <a:rPr lang="ru-RU" sz="1100" b="0" u="none" strike="noStrike">
                <a:solidFill>
                  <a:schemeClr val="dk2">
                    <a:lumMod val="75000"/>
                  </a:schemeClr>
                </a:solidFill>
                <a:effectLst/>
                <a:uFillTx/>
                <a:latin typeface="Times New Roman"/>
                <a:ea typeface="Microsoft YaHei"/>
              </a:rPr>
              <a:t>Смоленской</a:t>
            </a:r>
            <a:endParaRPr lang="ru-RU" sz="1100" b="0" u="none" strike="noStrike">
              <a:solidFill>
                <a:srgbClr val="000000"/>
              </a:solidFill>
              <a:effectLst/>
              <a:uFillTx/>
              <a:latin typeface="Arial"/>
            </a:endParaRPr>
          </a:p>
          <a:p>
            <a:pPr defTabSz="914400">
              <a:lnSpc>
                <a:spcPct val="100000"/>
              </a:lnSpc>
            </a:pPr>
            <a:r>
              <a:rPr lang="ru-RU" sz="1100" b="0" u="none" strike="noStrike">
                <a:solidFill>
                  <a:schemeClr val="dk2">
                    <a:lumMod val="75000"/>
                  </a:schemeClr>
                </a:solidFill>
                <a:effectLst/>
                <a:uFillTx/>
                <a:latin typeface="Times New Roman"/>
                <a:ea typeface="Microsoft YaHei"/>
              </a:rPr>
              <a:t>области</a:t>
            </a:r>
            <a:endParaRPr lang="ru-RU" sz="1100" b="0" u="none" strike="noStrike">
              <a:solidFill>
                <a:srgbClr val="000000"/>
              </a:solidFill>
              <a:effectLst/>
              <a:uFillTx/>
              <a:latin typeface="Arial"/>
            </a:endParaRPr>
          </a:p>
        </p:txBody>
      </p:sp>
      <p:pic>
        <p:nvPicPr>
          <p:cNvPr id="716" name="Picture 26"/>
          <p:cNvPicPr/>
          <p:nvPr/>
        </p:nvPicPr>
        <p:blipFill>
          <a:blip r:embed="rId13"/>
          <a:stretch/>
        </p:blipFill>
        <p:spPr>
          <a:xfrm>
            <a:off x="233280" y="46080"/>
            <a:ext cx="498600" cy="857520"/>
          </a:xfrm>
          <a:prstGeom prst="rect">
            <a:avLst/>
          </a:prstGeom>
          <a:noFill/>
          <a:ln w="9360">
            <a:noFill/>
          </a:ln>
        </p:spPr>
      </p:pic>
      <p:pic>
        <p:nvPicPr>
          <p:cNvPr id="717" name="Рисунок 28"/>
          <p:cNvPicPr/>
          <p:nvPr/>
        </p:nvPicPr>
        <p:blipFill>
          <a:blip r:embed="rId14">
            <a:lum bright="70000" contrast="-70000"/>
          </a:blip>
          <a:stretch/>
        </p:blipFill>
        <p:spPr>
          <a:xfrm>
            <a:off x="168120" y="1119240"/>
            <a:ext cx="2822760" cy="943200"/>
          </a:xfrm>
          <a:prstGeom prst="rect">
            <a:avLst/>
          </a:prstGeom>
          <a:noFill/>
          <a:ln w="9360">
            <a:noFill/>
          </a:ln>
        </p:spPr>
      </p:pic>
      <p:sp>
        <p:nvSpPr>
          <p:cNvPr id="718" name="CustomShape 14"/>
          <p:cNvSpPr/>
          <p:nvPr/>
        </p:nvSpPr>
        <p:spPr>
          <a:xfrm>
            <a:off x="279360" y="1136520"/>
            <a:ext cx="2711880" cy="9108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800" b="1" u="none" strike="noStrike">
                <a:solidFill>
                  <a:srgbClr val="007FAC"/>
                </a:solidFill>
                <a:effectLst/>
                <a:uFillTx/>
                <a:latin typeface="Open Sans Semibold"/>
                <a:ea typeface="Microsoft YaHei"/>
              </a:rPr>
              <a:t>Количество предприятий </a:t>
            </a:r>
            <a:endParaRPr lang="ru-RU" sz="1800" b="0" u="none" strike="noStrike">
              <a:solidFill>
                <a:srgbClr val="000000"/>
              </a:solidFill>
              <a:effectLst/>
              <a:uFillTx/>
              <a:latin typeface="Arial"/>
            </a:endParaRPr>
          </a:p>
          <a:p>
            <a:pPr algn="ctr" defTabSz="914400">
              <a:lnSpc>
                <a:spcPct val="100000"/>
              </a:lnSpc>
            </a:pPr>
            <a:r>
              <a:rPr lang="ru-RU" sz="1800" b="1" u="none" strike="noStrike">
                <a:solidFill>
                  <a:srgbClr val="007FAC"/>
                </a:solidFill>
                <a:effectLst/>
                <a:uFillTx/>
                <a:latin typeface="Open Sans Semibold"/>
                <a:ea typeface="Microsoft YaHei"/>
              </a:rPr>
              <a:t>розничной торговли</a:t>
            </a:r>
            <a:endParaRPr lang="ru-RU" sz="1800" b="0" u="none" strike="noStrike">
              <a:solidFill>
                <a:srgbClr val="000000"/>
              </a:solidFill>
              <a:effectLst/>
              <a:uFillTx/>
              <a:latin typeface="Arial"/>
            </a:endParaRPr>
          </a:p>
        </p:txBody>
      </p:sp>
      <p:pic>
        <p:nvPicPr>
          <p:cNvPr id="719" name="Рисунок 30"/>
          <p:cNvPicPr/>
          <p:nvPr/>
        </p:nvPicPr>
        <p:blipFill>
          <a:blip r:embed="rId14">
            <a:lum bright="70000" contrast="-70000"/>
          </a:blip>
          <a:stretch/>
        </p:blipFill>
        <p:spPr>
          <a:xfrm>
            <a:off x="279360" y="2994120"/>
            <a:ext cx="2783160" cy="625680"/>
          </a:xfrm>
          <a:prstGeom prst="rect">
            <a:avLst/>
          </a:prstGeom>
          <a:noFill/>
          <a:ln w="9360">
            <a:noFill/>
          </a:ln>
        </p:spPr>
      </p:pic>
      <p:sp>
        <p:nvSpPr>
          <p:cNvPr id="720" name="CustomShape 15"/>
          <p:cNvSpPr/>
          <p:nvPr/>
        </p:nvSpPr>
        <p:spPr>
          <a:xfrm>
            <a:off x="493560" y="2994120"/>
            <a:ext cx="2426040" cy="9100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800" b="1" u="none" strike="noStrike">
                <a:solidFill>
                  <a:srgbClr val="007FAC"/>
                </a:solidFill>
                <a:effectLst/>
                <a:uFillTx/>
                <a:latin typeface="Open Sans Semibold"/>
                <a:ea typeface="Microsoft YaHei"/>
              </a:rPr>
              <a:t>Оборот розничной торговли</a:t>
            </a:r>
            <a:endParaRPr lang="ru-RU" sz="1800" b="0" u="none" strike="noStrike">
              <a:solidFill>
                <a:srgbClr val="000000"/>
              </a:solidFill>
              <a:effectLst/>
              <a:uFillTx/>
              <a:latin typeface="Arial"/>
            </a:endParaRPr>
          </a:p>
        </p:txBody>
      </p:sp>
      <p:sp>
        <p:nvSpPr>
          <p:cNvPr id="721" name="Прямоугольник 30"/>
          <p:cNvSpPr/>
          <p:nvPr/>
        </p:nvSpPr>
        <p:spPr>
          <a:xfrm>
            <a:off x="765000" y="6977520"/>
            <a:ext cx="1655280" cy="157320"/>
          </a:xfrm>
          <a:prstGeom prst="rect">
            <a:avLst/>
          </a:prstGeom>
          <a:solidFill>
            <a:schemeClr val="bg1"/>
          </a:solidFill>
          <a:ln>
            <a:solidFill>
              <a:srgbClr val="FFFFFF"/>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defTabSz="914400">
              <a:lnSpc>
                <a:spcPct val="100000"/>
              </a:lnSpc>
            </a:pPr>
            <a:r>
              <a:rPr lang="ru-RU" sz="1200" b="0" u="none" strike="noStrike">
                <a:solidFill>
                  <a:srgbClr val="485A61"/>
                </a:solidFill>
                <a:effectLst/>
                <a:uFillTx/>
                <a:latin typeface="Arial"/>
                <a:ea typeface="DejaVu Sans"/>
              </a:rPr>
              <a:t>Министерство</a:t>
            </a:r>
            <a:endParaRPr lang="ru-RU" sz="1200" b="0" u="none" strike="noStrike">
              <a:solidFill>
                <a:srgbClr val="000000"/>
              </a:solidFill>
              <a:effectLst/>
              <a:uFillTx/>
              <a:latin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2" name="Picture 32"/>
          <p:cNvPicPr/>
          <p:nvPr/>
        </p:nvPicPr>
        <p:blipFill>
          <a:blip r:embed="rId3"/>
          <a:stretch/>
        </p:blipFill>
        <p:spPr>
          <a:xfrm>
            <a:off x="2208240" y="155520"/>
            <a:ext cx="5345280" cy="762120"/>
          </a:xfrm>
          <a:prstGeom prst="rect">
            <a:avLst/>
          </a:prstGeom>
          <a:noFill/>
          <a:ln w="9360">
            <a:noFill/>
          </a:ln>
        </p:spPr>
      </p:pic>
      <p:sp>
        <p:nvSpPr>
          <p:cNvPr id="723" name="CustomShape 29"/>
          <p:cNvSpPr/>
          <p:nvPr/>
        </p:nvSpPr>
        <p:spPr>
          <a:xfrm>
            <a:off x="2060640" y="317520"/>
            <a:ext cx="5492880" cy="4510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2400" b="0" u="none" strike="noStrike">
                <a:solidFill>
                  <a:srgbClr val="FFFFFF"/>
                </a:solidFill>
                <a:effectLst/>
                <a:uFillTx/>
                <a:latin typeface="Open Sans Semibold"/>
                <a:ea typeface="Microsoft YaHei"/>
              </a:rPr>
              <a:t>Финансовая деятельность</a:t>
            </a:r>
            <a:endParaRPr lang="ru-RU" sz="2400" b="0" u="none" strike="noStrike">
              <a:solidFill>
                <a:srgbClr val="000000"/>
              </a:solidFill>
              <a:effectLst/>
              <a:uFillTx/>
              <a:latin typeface="Arial"/>
            </a:endParaRPr>
          </a:p>
        </p:txBody>
      </p:sp>
      <p:sp>
        <p:nvSpPr>
          <p:cNvPr id="724" name="CustomShape 30"/>
          <p:cNvSpPr/>
          <p:nvPr/>
        </p:nvSpPr>
        <p:spPr>
          <a:xfrm>
            <a:off x="7122960" y="7189920"/>
            <a:ext cx="428760" cy="35892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1800" b="1" i="1" u="none" strike="noStrike">
                <a:solidFill>
                  <a:srgbClr val="339533"/>
                </a:solidFill>
                <a:effectLst/>
                <a:uFillTx/>
                <a:latin typeface="Open Sans Semibold"/>
                <a:ea typeface="Microsoft YaHei"/>
              </a:rPr>
              <a:t>2</a:t>
            </a:r>
            <a:r>
              <a:rPr lang="en-US" sz="1800" b="1" i="1" u="none" strike="noStrike">
                <a:solidFill>
                  <a:srgbClr val="339533"/>
                </a:solidFill>
                <a:effectLst/>
                <a:uFillTx/>
                <a:latin typeface="Open Sans Semibold"/>
                <a:ea typeface="Microsoft YaHei"/>
              </a:rPr>
              <a:t>2</a:t>
            </a:r>
            <a:endParaRPr lang="ru-RU" sz="1800" b="0" u="none" strike="noStrike">
              <a:solidFill>
                <a:srgbClr val="000000"/>
              </a:solidFill>
              <a:effectLst/>
              <a:uFillTx/>
              <a:latin typeface="Arial"/>
            </a:endParaRPr>
          </a:p>
        </p:txBody>
      </p:sp>
      <p:sp>
        <p:nvSpPr>
          <p:cNvPr id="725" name="CustomShape 31"/>
          <p:cNvSpPr/>
          <p:nvPr/>
        </p:nvSpPr>
        <p:spPr>
          <a:xfrm>
            <a:off x="-34920" y="1116000"/>
            <a:ext cx="3750120" cy="5115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400" b="1" u="none" strike="noStrike">
                <a:solidFill>
                  <a:srgbClr val="007FAC"/>
                </a:solidFill>
                <a:effectLst/>
                <a:uFillTx/>
                <a:latin typeface="Open Sans"/>
                <a:ea typeface="Microsoft YaHei"/>
              </a:rPr>
              <a:t>Финансовые организации, осуществляющие деятельность</a:t>
            </a:r>
            <a:endParaRPr lang="ru-RU" sz="1400" b="0" u="none" strike="noStrike">
              <a:solidFill>
                <a:srgbClr val="000000"/>
              </a:solidFill>
              <a:effectLst/>
              <a:uFillTx/>
              <a:latin typeface="Arial"/>
            </a:endParaRPr>
          </a:p>
        </p:txBody>
      </p:sp>
      <p:graphicFrame>
        <p:nvGraphicFramePr>
          <p:cNvPr id="726" name="Table 1"/>
          <p:cNvGraphicFramePr/>
          <p:nvPr/>
        </p:nvGraphicFramePr>
        <p:xfrm>
          <a:off x="233280" y="1851120"/>
          <a:ext cx="3220560" cy="2610000"/>
        </p:xfrm>
        <a:graphic>
          <a:graphicData uri="http://schemas.openxmlformats.org/drawingml/2006/table">
            <a:tbl>
              <a:tblPr/>
              <a:tblGrid>
                <a:gridCol w="1606320">
                  <a:extLst>
                    <a:ext uri="{9D8B030D-6E8A-4147-A177-3AD203B41FA5}">
                      <a16:colId xmlns:a16="http://schemas.microsoft.com/office/drawing/2014/main" val="20000"/>
                    </a:ext>
                  </a:extLst>
                </a:gridCol>
                <a:gridCol w="1614240">
                  <a:extLst>
                    <a:ext uri="{9D8B030D-6E8A-4147-A177-3AD203B41FA5}">
                      <a16:colId xmlns:a16="http://schemas.microsoft.com/office/drawing/2014/main" val="20001"/>
                    </a:ext>
                  </a:extLst>
                </a:gridCol>
              </a:tblGrid>
              <a:tr h="627840">
                <a:tc>
                  <a:txBody>
                    <a:bodyPr/>
                    <a:lstStyle/>
                    <a:p>
                      <a:pPr algn="ctr">
                        <a:lnSpc>
                          <a:spcPct val="113000"/>
                        </a:lnSpc>
                      </a:pPr>
                      <a:r>
                        <a:rPr lang="ru-RU" sz="1100" b="1" u="none" strike="noStrike">
                          <a:solidFill>
                            <a:srgbClr val="245776"/>
                          </a:solidFill>
                          <a:effectLst/>
                          <a:uFillTx/>
                          <a:latin typeface="Open Sans"/>
                          <a:ea typeface="Microsoft YaHei"/>
                        </a:rPr>
                        <a:t>Банки</a:t>
                      </a:r>
                      <a:endParaRPr lang="ru-RU" sz="1100" b="0" u="none" strike="noStrike">
                        <a:solidFill>
                          <a:srgbClr val="000000"/>
                        </a:solidFill>
                        <a:effectLst/>
                        <a:uFillTx/>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D1FFFF"/>
                    </a:solidFill>
                  </a:tcPr>
                </a:tc>
                <a:tc>
                  <a:txBody>
                    <a:bodyPr/>
                    <a:lstStyle/>
                    <a:p>
                      <a:pPr algn="ctr">
                        <a:lnSpc>
                          <a:spcPct val="113000"/>
                        </a:lnSpc>
                      </a:pPr>
                      <a:r>
                        <a:rPr lang="ru-RU" sz="1100" b="1" u="none" strike="noStrike">
                          <a:solidFill>
                            <a:srgbClr val="245776"/>
                          </a:solidFill>
                          <a:effectLst/>
                          <a:uFillTx/>
                          <a:latin typeface="Open Sans"/>
                          <a:ea typeface="Microsoft YaHei"/>
                        </a:rPr>
                        <a:t>Страховые компании</a:t>
                      </a:r>
                      <a:endParaRPr lang="ru-RU" sz="1100" b="0" u="none" strike="noStrike">
                        <a:solidFill>
                          <a:srgbClr val="000000"/>
                        </a:solidFill>
                        <a:effectLst/>
                        <a:uFillTx/>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D1FFFF"/>
                    </a:solidFill>
                  </a:tcPr>
                </a:tc>
                <a:extLst>
                  <a:ext uri="{0D108BD9-81ED-4DB2-BD59-A6C34878D82A}">
                    <a16:rowId xmlns:a16="http://schemas.microsoft.com/office/drawing/2014/main" val="10000"/>
                  </a:ext>
                </a:extLst>
              </a:tr>
              <a:tr h="1982160">
                <a:tc>
                  <a:txBody>
                    <a:bodyPr/>
                    <a:lstStyle/>
                    <a:p>
                      <a:pPr algn="ctr">
                        <a:lnSpc>
                          <a:spcPct val="93000"/>
                        </a:lnSpc>
                      </a:pPr>
                      <a:endParaRPr lang="ru-RU" sz="1800" b="0" u="none" strike="noStrike">
                        <a:solidFill>
                          <a:srgbClr val="000000"/>
                        </a:solidFill>
                        <a:effectLst/>
                        <a:uFillTx/>
                        <a:latin typeface="Arial"/>
                      </a:endParaRPr>
                    </a:p>
                    <a:p>
                      <a:pPr algn="ctr">
                        <a:lnSpc>
                          <a:spcPct val="113000"/>
                        </a:lnSpc>
                      </a:pPr>
                      <a:r>
                        <a:rPr lang="ru-RU" sz="1000" b="0" u="none" strike="noStrike">
                          <a:solidFill>
                            <a:schemeClr val="dk1"/>
                          </a:solidFill>
                          <a:effectLst/>
                          <a:uFillTx/>
                          <a:latin typeface="Arial"/>
                          <a:ea typeface="DejaVu Sans"/>
                        </a:rPr>
                        <a:t>Дополнительный офис Сбербанк России № 8609/048 - Демидов</a:t>
                      </a:r>
                      <a:endParaRPr lang="ru-RU" sz="1000" b="0" u="none" strike="noStrike">
                        <a:solidFill>
                          <a:srgbClr val="000000"/>
                        </a:solidFill>
                        <a:effectLst/>
                        <a:uFillTx/>
                        <a:latin typeface="Arial"/>
                      </a:endParaRPr>
                    </a:p>
                    <a:p>
                      <a:pPr algn="ctr">
                        <a:lnSpc>
                          <a:spcPct val="93000"/>
                        </a:lnSpc>
                      </a:pPr>
                      <a:endParaRPr lang="ru-RU" sz="1000" b="0" u="none" strike="noStrike">
                        <a:solidFill>
                          <a:srgbClr val="000000"/>
                        </a:solidFill>
                        <a:effectLst/>
                        <a:uFillTx/>
                        <a:latin typeface="Arial"/>
                      </a:endParaRPr>
                    </a:p>
                    <a:p>
                      <a:pPr algn="ctr">
                        <a:lnSpc>
                          <a:spcPct val="113000"/>
                        </a:lnSpc>
                      </a:pPr>
                      <a:r>
                        <a:rPr lang="ru-RU" sz="1000" b="0" u="none" strike="noStrike">
                          <a:solidFill>
                            <a:schemeClr val="dk1"/>
                          </a:solidFill>
                          <a:effectLst/>
                          <a:uFillTx/>
                          <a:latin typeface="Arial"/>
                          <a:ea typeface="DejaVu Sans"/>
                        </a:rPr>
                        <a:t>Смоленский РФ АО «Россельхозбанк»</a:t>
                      </a:r>
                      <a:endParaRPr lang="ru-RU" sz="1000" b="0" u="none" strike="noStrike">
                        <a:solidFill>
                          <a:srgbClr val="000000"/>
                        </a:solidFill>
                        <a:effectLst/>
                        <a:uFillTx/>
                        <a:latin typeface="Arial"/>
                      </a:endParaRPr>
                    </a:p>
                    <a:p>
                      <a:pPr algn="ctr">
                        <a:lnSpc>
                          <a:spcPct val="93000"/>
                        </a:lnSpc>
                      </a:pPr>
                      <a:endParaRPr lang="ru-RU" sz="1000" b="0" u="none" strike="noStrike">
                        <a:solidFill>
                          <a:srgbClr val="000000"/>
                        </a:solidFill>
                        <a:effectLst/>
                        <a:uFillTx/>
                        <a:latin typeface="Arial"/>
                      </a:endParaRPr>
                    </a:p>
                    <a:p>
                      <a:pPr algn="ctr">
                        <a:lnSpc>
                          <a:spcPct val="113000"/>
                        </a:lnSpc>
                      </a:pPr>
                      <a:endParaRPr lang="ru-RU" sz="1000" b="0" u="none" strike="noStrike">
                        <a:solidFill>
                          <a:srgbClr val="000000"/>
                        </a:solidFill>
                        <a:effectLst/>
                        <a:uFillTx/>
                        <a:latin typeface="Arial"/>
                      </a:endParaRPr>
                    </a:p>
                    <a:p>
                      <a:pPr algn="ctr">
                        <a:lnSpc>
                          <a:spcPct val="93000"/>
                        </a:lnSpc>
                      </a:pPr>
                      <a:endParaRPr lang="ru-RU" sz="1000" b="0" u="none" strike="noStrike">
                        <a:solidFill>
                          <a:srgbClr val="000000"/>
                        </a:solidFill>
                        <a:effectLst/>
                        <a:uFillTx/>
                        <a:latin typeface="Arial"/>
                      </a:endParaRPr>
                    </a:p>
                    <a:p>
                      <a:pPr algn="ctr">
                        <a:lnSpc>
                          <a:spcPct val="93000"/>
                        </a:lnSpc>
                      </a:pPr>
                      <a:endParaRPr lang="ru-RU" sz="1000" b="0" u="none" strike="noStrike">
                        <a:solidFill>
                          <a:srgbClr val="000000"/>
                        </a:solidFill>
                        <a:effectLst/>
                        <a:uFillTx/>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EFFFFF"/>
                    </a:solidFill>
                  </a:tcPr>
                </a:tc>
                <a:tc>
                  <a:txBody>
                    <a:bodyPr/>
                    <a:lstStyle/>
                    <a:p>
                      <a:pPr algn="ctr">
                        <a:lnSpc>
                          <a:spcPct val="93000"/>
                        </a:lnSpc>
                      </a:pPr>
                      <a:endParaRPr lang="ru-RU" sz="1800" b="0" u="none" strike="noStrike">
                        <a:solidFill>
                          <a:srgbClr val="000000"/>
                        </a:solidFill>
                        <a:effectLst/>
                        <a:uFillTx/>
                        <a:latin typeface="Arial"/>
                      </a:endParaRPr>
                    </a:p>
                    <a:p>
                      <a:pPr algn="ctr">
                        <a:lnSpc>
                          <a:spcPct val="113000"/>
                        </a:lnSpc>
                      </a:pPr>
                      <a:r>
                        <a:rPr lang="ru-RU" sz="1000" b="0" u="none" strike="noStrike">
                          <a:solidFill>
                            <a:srgbClr val="002060"/>
                          </a:solidFill>
                          <a:effectLst/>
                          <a:uFillTx/>
                          <a:latin typeface="Open Sans"/>
                          <a:ea typeface="Microsoft YaHei"/>
                        </a:rPr>
                        <a:t>ООО «Росгосстрах-центр»</a:t>
                      </a:r>
                      <a:endParaRPr lang="ru-RU" sz="1000" b="0" u="none" strike="noStrike">
                        <a:solidFill>
                          <a:srgbClr val="000000"/>
                        </a:solidFill>
                        <a:effectLst/>
                        <a:uFillTx/>
                        <a:latin typeface="Arial"/>
                      </a:endParaRPr>
                    </a:p>
                    <a:p>
                      <a:pPr algn="ctr">
                        <a:lnSpc>
                          <a:spcPct val="93000"/>
                        </a:lnSpc>
                      </a:pPr>
                      <a:r>
                        <a:rPr lang="ru-RU" sz="1000" b="0" u="none" strike="noStrike">
                          <a:solidFill>
                            <a:srgbClr val="002060"/>
                          </a:solidFill>
                          <a:effectLst/>
                          <a:uFillTx/>
                          <a:latin typeface="Open Sans"/>
                          <a:ea typeface="Microsoft YaHei"/>
                        </a:rPr>
                        <a:t>Страховая компания МАКС-М</a:t>
                      </a:r>
                      <a:endParaRPr lang="ru-RU" sz="1000" b="0" u="none" strike="noStrike">
                        <a:solidFill>
                          <a:srgbClr val="000000"/>
                        </a:solidFill>
                        <a:effectLst/>
                        <a:uFillTx/>
                        <a:latin typeface="Arial"/>
                      </a:endParaRPr>
                    </a:p>
                    <a:p>
                      <a:pPr algn="ctr">
                        <a:lnSpc>
                          <a:spcPct val="93000"/>
                        </a:lnSpc>
                      </a:pPr>
                      <a:endParaRPr lang="ru-RU" sz="1000" b="0" u="none" strike="noStrike">
                        <a:solidFill>
                          <a:srgbClr val="000000"/>
                        </a:solidFill>
                        <a:effectLst/>
                        <a:uFillTx/>
                        <a:latin typeface="Arial"/>
                      </a:endParaRPr>
                    </a:p>
                    <a:p>
                      <a:pPr algn="ctr">
                        <a:lnSpc>
                          <a:spcPct val="93000"/>
                        </a:lnSpc>
                      </a:pPr>
                      <a:r>
                        <a:rPr lang="ru-RU" sz="1000" b="0" u="none" strike="noStrike">
                          <a:solidFill>
                            <a:srgbClr val="002060"/>
                          </a:solidFill>
                          <a:effectLst/>
                          <a:uFillTx/>
                          <a:latin typeface="Open Sans"/>
                          <a:ea typeface="Microsoft YaHei"/>
                        </a:rPr>
                        <a:t>Отделение Фонда пенсионного и  социального страхования РФ по Смоленской области</a:t>
                      </a:r>
                      <a:endParaRPr lang="ru-RU" sz="1000" b="0" u="none" strike="noStrike">
                        <a:solidFill>
                          <a:srgbClr val="000000"/>
                        </a:solidFill>
                        <a:effectLst/>
                        <a:uFillTx/>
                        <a:latin typeface="Arial"/>
                      </a:endParaRPr>
                    </a:p>
                    <a:p>
                      <a:pPr algn="ctr">
                        <a:lnSpc>
                          <a:spcPct val="93000"/>
                        </a:lnSpc>
                      </a:pPr>
                      <a:endParaRPr lang="ru-RU" sz="1000" b="0" u="none" strike="noStrike">
                        <a:solidFill>
                          <a:srgbClr val="000000"/>
                        </a:solidFill>
                        <a:effectLst/>
                        <a:uFillTx/>
                        <a:latin typeface="Arial"/>
                      </a:endParaRPr>
                    </a:p>
                  </a:txBody>
                  <a:tcPr>
                    <a:lnL w="12240">
                      <a:solidFill>
                        <a:srgbClr val="000000"/>
                      </a:solidFill>
                      <a:prstDash val="solid"/>
                    </a:lnL>
                    <a:lnR w="12240">
                      <a:solidFill>
                        <a:srgbClr val="000000"/>
                      </a:solidFill>
                      <a:prstDash val="solid"/>
                    </a:lnR>
                    <a:lnT w="12240">
                      <a:solidFill>
                        <a:srgbClr val="000000"/>
                      </a:solidFill>
                      <a:prstDash val="solid"/>
                    </a:lnT>
                    <a:lnB w="12240">
                      <a:solidFill>
                        <a:srgbClr val="000000"/>
                      </a:solidFill>
                      <a:prstDash val="solid"/>
                    </a:lnB>
                    <a:solidFill>
                      <a:srgbClr val="EFFFFF"/>
                    </a:solidFill>
                  </a:tcPr>
                </a:tc>
                <a:extLst>
                  <a:ext uri="{0D108BD9-81ED-4DB2-BD59-A6C34878D82A}">
                    <a16:rowId xmlns:a16="http://schemas.microsoft.com/office/drawing/2014/main" val="10001"/>
                  </a:ext>
                </a:extLst>
              </a:tr>
            </a:tbl>
          </a:graphicData>
        </a:graphic>
      </p:graphicFrame>
      <p:sp>
        <p:nvSpPr>
          <p:cNvPr id="727" name="CustomShape 32"/>
          <p:cNvSpPr/>
          <p:nvPr/>
        </p:nvSpPr>
        <p:spPr>
          <a:xfrm>
            <a:off x="3538440" y="1207440"/>
            <a:ext cx="3773880" cy="3290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600" b="1" u="none" strike="noStrike">
                <a:solidFill>
                  <a:srgbClr val="007FAC"/>
                </a:solidFill>
                <a:effectLst/>
                <a:uFillTx/>
                <a:latin typeface="Open Sans"/>
                <a:ea typeface="Microsoft YaHei"/>
              </a:rPr>
              <a:t>Структура доходов, млн. руб.</a:t>
            </a:r>
            <a:endParaRPr lang="ru-RU" sz="1600" b="0" u="none" strike="noStrike">
              <a:solidFill>
                <a:srgbClr val="000000"/>
              </a:solidFill>
              <a:effectLst/>
              <a:uFillTx/>
              <a:latin typeface="Arial"/>
            </a:endParaRPr>
          </a:p>
        </p:txBody>
      </p:sp>
      <p:sp>
        <p:nvSpPr>
          <p:cNvPr id="728" name="CustomShape 33"/>
          <p:cNvSpPr/>
          <p:nvPr/>
        </p:nvSpPr>
        <p:spPr>
          <a:xfrm>
            <a:off x="250920" y="4500000"/>
            <a:ext cx="3797640" cy="3290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600" b="1" u="none" strike="noStrike">
                <a:solidFill>
                  <a:srgbClr val="007FAC"/>
                </a:solidFill>
                <a:effectLst/>
                <a:uFillTx/>
                <a:latin typeface="Open Sans"/>
                <a:ea typeface="Microsoft YaHei"/>
              </a:rPr>
              <a:t>Структура расходов, млн. руб.</a:t>
            </a:r>
            <a:endParaRPr lang="ru-RU" sz="1600" b="0" u="none" strike="noStrike">
              <a:solidFill>
                <a:srgbClr val="000000"/>
              </a:solidFill>
              <a:effectLst/>
              <a:uFillTx/>
              <a:latin typeface="Arial"/>
            </a:endParaRPr>
          </a:p>
        </p:txBody>
      </p:sp>
      <p:sp>
        <p:nvSpPr>
          <p:cNvPr id="729" name="CustomShape 34"/>
          <p:cNvSpPr/>
          <p:nvPr/>
        </p:nvSpPr>
        <p:spPr>
          <a:xfrm>
            <a:off x="838080" y="155520"/>
            <a:ext cx="1141560" cy="75420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1100" b="0" u="none" strike="noStrike">
                <a:solidFill>
                  <a:srgbClr val="002060"/>
                </a:solidFill>
                <a:effectLst/>
                <a:uFillTx/>
                <a:latin typeface="Open Sans"/>
                <a:ea typeface="Microsoft YaHei"/>
              </a:rPr>
              <a:t>Демидовский </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2060"/>
                </a:solidFill>
                <a:effectLst/>
                <a:uFillTx/>
                <a:latin typeface="Open Sans"/>
                <a:ea typeface="Microsoft YaHei"/>
              </a:rPr>
              <a:t>муниципальный </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2060"/>
                </a:solidFill>
                <a:effectLst/>
                <a:uFillTx/>
                <a:latin typeface="Open Sans"/>
                <a:ea typeface="Microsoft YaHei"/>
              </a:rPr>
              <a:t>округ Смоленской</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2060"/>
                </a:solidFill>
                <a:effectLst/>
                <a:uFillTx/>
                <a:latin typeface="Open Sans"/>
                <a:ea typeface="Microsoft YaHei"/>
              </a:rPr>
              <a:t>области</a:t>
            </a:r>
            <a:endParaRPr lang="ru-RU" sz="1100" b="0" u="none" strike="noStrike">
              <a:solidFill>
                <a:srgbClr val="000000"/>
              </a:solidFill>
              <a:effectLst/>
              <a:uFillTx/>
              <a:latin typeface="Arial"/>
            </a:endParaRPr>
          </a:p>
        </p:txBody>
      </p:sp>
      <p:pic>
        <p:nvPicPr>
          <p:cNvPr id="730" name="Picture 40"/>
          <p:cNvPicPr/>
          <p:nvPr/>
        </p:nvPicPr>
        <p:blipFill>
          <a:blip r:embed="rId4"/>
          <a:stretch/>
        </p:blipFill>
        <p:spPr>
          <a:xfrm>
            <a:off x="233280" y="46080"/>
            <a:ext cx="498600" cy="857520"/>
          </a:xfrm>
          <a:prstGeom prst="rect">
            <a:avLst/>
          </a:prstGeom>
          <a:noFill/>
          <a:ln w="9360">
            <a:noFill/>
          </a:ln>
        </p:spPr>
      </p:pic>
      <p:graphicFrame>
        <p:nvGraphicFramePr>
          <p:cNvPr id="731" name="Диаграмма 1"/>
          <p:cNvGraphicFramePr/>
          <p:nvPr/>
        </p:nvGraphicFramePr>
        <p:xfrm>
          <a:off x="3420000" y="1620000"/>
          <a:ext cx="4411800" cy="359388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732" name="Диаграмма 2"/>
          <p:cNvGraphicFramePr/>
          <p:nvPr/>
        </p:nvGraphicFramePr>
        <p:xfrm>
          <a:off x="233280" y="4462560"/>
          <a:ext cx="6927120" cy="2197440"/>
        </p:xfrm>
        <a:graphic>
          <a:graphicData uri="http://schemas.openxmlformats.org/drawingml/2006/chart">
            <c:chart xmlns:c="http://schemas.openxmlformats.org/drawingml/2006/chart" xmlns:r="http://schemas.openxmlformats.org/officeDocument/2006/relationships" r:id="rId6"/>
          </a:graphicData>
        </a:graphic>
      </p:graphicFrame>
      <p:sp>
        <p:nvSpPr>
          <p:cNvPr id="733" name="Прямоугольник 1"/>
          <p:cNvSpPr/>
          <p:nvPr/>
        </p:nvSpPr>
        <p:spPr>
          <a:xfrm>
            <a:off x="765000" y="6977520"/>
            <a:ext cx="1655280" cy="157320"/>
          </a:xfrm>
          <a:prstGeom prst="rect">
            <a:avLst/>
          </a:prstGeom>
          <a:solidFill>
            <a:schemeClr val="bg1"/>
          </a:solidFill>
          <a:ln>
            <a:solidFill>
              <a:srgbClr val="FFFFFF"/>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defTabSz="914400">
              <a:lnSpc>
                <a:spcPct val="100000"/>
              </a:lnSpc>
            </a:pPr>
            <a:r>
              <a:rPr lang="ru-RU" sz="1200" b="0" u="none" strike="noStrike">
                <a:solidFill>
                  <a:srgbClr val="485A61"/>
                </a:solidFill>
                <a:effectLst/>
                <a:uFillTx/>
                <a:latin typeface="Arial"/>
                <a:ea typeface="DejaVu Sans"/>
              </a:rPr>
              <a:t>Министерство</a:t>
            </a:r>
            <a:endParaRPr lang="ru-RU" sz="1200" b="0" u="none" strike="noStrike">
              <a:solidFill>
                <a:srgbClr val="000000"/>
              </a:solidFill>
              <a:effectLst/>
              <a:uFillTx/>
              <a:latin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4" name="Picture 1"/>
          <p:cNvPicPr/>
          <p:nvPr/>
        </p:nvPicPr>
        <p:blipFill>
          <a:blip r:embed="rId3"/>
          <a:stretch/>
        </p:blipFill>
        <p:spPr>
          <a:xfrm>
            <a:off x="0" y="5780160"/>
            <a:ext cx="5667840" cy="797400"/>
          </a:xfrm>
          <a:prstGeom prst="rect">
            <a:avLst/>
          </a:prstGeom>
          <a:noFill/>
          <a:ln w="9360">
            <a:noFill/>
          </a:ln>
          <a:effectLst>
            <a:outerShdw dist="50760" dir="5400000" algn="ctr" rotWithShape="0">
              <a:srgbClr val="000000">
                <a:alpha val="1000"/>
              </a:srgbClr>
            </a:outerShdw>
          </a:effectLst>
        </p:spPr>
      </p:pic>
      <p:pic>
        <p:nvPicPr>
          <p:cNvPr id="735" name="Picture 2"/>
          <p:cNvPicPr/>
          <p:nvPr/>
        </p:nvPicPr>
        <p:blipFill>
          <a:blip r:embed="rId3"/>
          <a:stretch/>
        </p:blipFill>
        <p:spPr>
          <a:xfrm>
            <a:off x="0" y="3406680"/>
            <a:ext cx="7553520" cy="1252800"/>
          </a:xfrm>
          <a:prstGeom prst="rect">
            <a:avLst/>
          </a:prstGeom>
          <a:noFill/>
          <a:ln w="9360">
            <a:noFill/>
          </a:ln>
        </p:spPr>
      </p:pic>
      <p:pic>
        <p:nvPicPr>
          <p:cNvPr id="736" name="Picture 3"/>
          <p:cNvPicPr/>
          <p:nvPr/>
        </p:nvPicPr>
        <p:blipFill>
          <a:blip r:embed="rId4"/>
          <a:stretch/>
        </p:blipFill>
        <p:spPr>
          <a:xfrm>
            <a:off x="2708280" y="155520"/>
            <a:ext cx="3855240" cy="762120"/>
          </a:xfrm>
          <a:prstGeom prst="rect">
            <a:avLst/>
          </a:prstGeom>
          <a:noFill/>
          <a:ln w="9360">
            <a:noFill/>
          </a:ln>
        </p:spPr>
      </p:pic>
      <p:sp>
        <p:nvSpPr>
          <p:cNvPr id="737" name="CustomShape 1"/>
          <p:cNvSpPr/>
          <p:nvPr/>
        </p:nvSpPr>
        <p:spPr>
          <a:xfrm>
            <a:off x="2060640" y="311040"/>
            <a:ext cx="5492880" cy="4510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2400" b="0" u="none" strike="noStrike">
                <a:solidFill>
                  <a:srgbClr val="FFFFFF"/>
                </a:solidFill>
                <a:effectLst/>
                <a:uFillTx/>
                <a:latin typeface="Open Sans Semibold"/>
                <a:ea typeface="Microsoft YaHei"/>
              </a:rPr>
              <a:t>Образование</a:t>
            </a:r>
            <a:endParaRPr lang="ru-RU" sz="2400" b="0" u="none" strike="noStrike">
              <a:solidFill>
                <a:srgbClr val="000000"/>
              </a:solidFill>
              <a:effectLst/>
              <a:uFillTx/>
              <a:latin typeface="Arial"/>
            </a:endParaRPr>
          </a:p>
        </p:txBody>
      </p:sp>
      <p:sp>
        <p:nvSpPr>
          <p:cNvPr id="738" name="CustomShape 2"/>
          <p:cNvSpPr/>
          <p:nvPr/>
        </p:nvSpPr>
        <p:spPr>
          <a:xfrm>
            <a:off x="7122960" y="7189920"/>
            <a:ext cx="428760" cy="35892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1800" b="1" i="1" u="none" strike="noStrike">
                <a:solidFill>
                  <a:srgbClr val="339533"/>
                </a:solidFill>
                <a:effectLst/>
                <a:uFillTx/>
                <a:latin typeface="Open Sans Semibold"/>
                <a:ea typeface="Microsoft YaHei"/>
              </a:rPr>
              <a:t>2</a:t>
            </a:r>
            <a:r>
              <a:rPr lang="en-US" sz="1800" b="1" i="1" u="none" strike="noStrike">
                <a:solidFill>
                  <a:srgbClr val="339533"/>
                </a:solidFill>
                <a:effectLst/>
                <a:uFillTx/>
                <a:latin typeface="Open Sans Semibold"/>
                <a:ea typeface="Microsoft YaHei"/>
              </a:rPr>
              <a:t>3</a:t>
            </a:r>
            <a:endParaRPr lang="ru-RU" sz="1800" b="0" u="none" strike="noStrike">
              <a:solidFill>
                <a:srgbClr val="000000"/>
              </a:solidFill>
              <a:effectLst/>
              <a:uFillTx/>
              <a:latin typeface="Arial"/>
            </a:endParaRPr>
          </a:p>
        </p:txBody>
      </p:sp>
      <p:sp>
        <p:nvSpPr>
          <p:cNvPr id="739" name="CustomShape 3"/>
          <p:cNvSpPr/>
          <p:nvPr/>
        </p:nvSpPr>
        <p:spPr>
          <a:xfrm>
            <a:off x="395280" y="3502080"/>
            <a:ext cx="1638720" cy="63360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algn="ctr" defTabSz="914400">
              <a:lnSpc>
                <a:spcPct val="100000"/>
              </a:lnSpc>
            </a:pPr>
            <a:r>
              <a:rPr lang="ru-RU" sz="1800" b="0" u="none" strike="noStrike">
                <a:solidFill>
                  <a:srgbClr val="007FAC"/>
                </a:solidFill>
                <a:effectLst/>
                <a:uFillTx/>
                <a:latin typeface="Open Sans Semibold"/>
                <a:ea typeface="Microsoft YaHei"/>
              </a:rPr>
              <a:t>Общее </a:t>
            </a:r>
            <a:endParaRPr lang="ru-RU" sz="1800" b="0" u="none" strike="noStrike">
              <a:solidFill>
                <a:srgbClr val="000000"/>
              </a:solidFill>
              <a:effectLst/>
              <a:uFillTx/>
              <a:latin typeface="Arial"/>
            </a:endParaRPr>
          </a:p>
          <a:p>
            <a:pPr algn="ctr" defTabSz="914400">
              <a:lnSpc>
                <a:spcPct val="100000"/>
              </a:lnSpc>
            </a:pPr>
            <a:r>
              <a:rPr lang="ru-RU" sz="1800" b="0" u="none" strike="noStrike">
                <a:solidFill>
                  <a:srgbClr val="007FAC"/>
                </a:solidFill>
                <a:effectLst/>
                <a:uFillTx/>
                <a:latin typeface="Open Sans Semibold"/>
                <a:ea typeface="Microsoft YaHei"/>
              </a:rPr>
              <a:t>образование</a:t>
            </a:r>
            <a:endParaRPr lang="ru-RU" sz="1800" b="0" u="none" strike="noStrike">
              <a:solidFill>
                <a:srgbClr val="000000"/>
              </a:solidFill>
              <a:effectLst/>
              <a:uFillTx/>
              <a:latin typeface="Arial"/>
            </a:endParaRPr>
          </a:p>
        </p:txBody>
      </p:sp>
      <p:sp>
        <p:nvSpPr>
          <p:cNvPr id="740" name="CustomShape 4"/>
          <p:cNvSpPr/>
          <p:nvPr/>
        </p:nvSpPr>
        <p:spPr>
          <a:xfrm>
            <a:off x="2467080" y="3637080"/>
            <a:ext cx="4069080" cy="7844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r>
              <a:rPr lang="ru-RU" sz="1600" b="1" u="none" strike="noStrike">
                <a:solidFill>
                  <a:srgbClr val="245776"/>
                </a:solidFill>
                <a:effectLst/>
                <a:uFillTx/>
                <a:latin typeface="Open Sans"/>
                <a:ea typeface="Microsoft YaHei"/>
              </a:rPr>
              <a:t>5</a:t>
            </a:r>
            <a:r>
              <a:rPr lang="ru-RU" sz="1400" b="0" u="none" strike="noStrike">
                <a:solidFill>
                  <a:srgbClr val="000000"/>
                </a:solidFill>
                <a:effectLst/>
                <a:uFillTx/>
                <a:latin typeface="Open Sans"/>
                <a:ea typeface="Microsoft YaHei"/>
              </a:rPr>
              <a:t> средних образовательных школ</a:t>
            </a:r>
            <a:endParaRPr lang="ru-RU" sz="1400" b="0" u="none" strike="noStrike">
              <a:solidFill>
                <a:srgbClr val="000000"/>
              </a:solidFill>
              <a:effectLst/>
              <a:uFillTx/>
              <a:latin typeface="Arial"/>
            </a:endParaRPr>
          </a:p>
          <a:p>
            <a:pPr defTabSz="914400">
              <a:lnSpc>
                <a:spcPct val="100000"/>
              </a:lnSpc>
            </a:pPr>
            <a:endParaRPr lang="ru-RU" sz="1400" b="0" u="none" strike="noStrike">
              <a:solidFill>
                <a:srgbClr val="000000"/>
              </a:solidFill>
              <a:effectLst/>
              <a:uFillTx/>
              <a:latin typeface="Arial"/>
            </a:endParaRPr>
          </a:p>
          <a:p>
            <a:pPr defTabSz="914400">
              <a:lnSpc>
                <a:spcPct val="100000"/>
              </a:lnSpc>
            </a:pPr>
            <a:r>
              <a:rPr lang="ru-RU" sz="1600" b="1" u="none" strike="noStrike">
                <a:solidFill>
                  <a:srgbClr val="245776"/>
                </a:solidFill>
                <a:effectLst/>
                <a:uFillTx/>
                <a:latin typeface="Open Sans"/>
                <a:ea typeface="Microsoft YaHei"/>
              </a:rPr>
              <a:t>5</a:t>
            </a:r>
            <a:r>
              <a:rPr lang="ru-RU" sz="1400" b="0" u="none" strike="noStrike">
                <a:solidFill>
                  <a:srgbClr val="000000"/>
                </a:solidFill>
                <a:effectLst/>
                <a:uFillTx/>
                <a:latin typeface="Open Sans"/>
                <a:ea typeface="Microsoft YaHei"/>
              </a:rPr>
              <a:t> основных общеобразовательных школ</a:t>
            </a:r>
            <a:endParaRPr lang="ru-RU" sz="1400" b="0" u="none" strike="noStrike">
              <a:solidFill>
                <a:srgbClr val="000000"/>
              </a:solidFill>
              <a:effectLst/>
              <a:uFillTx/>
              <a:latin typeface="Arial"/>
            </a:endParaRPr>
          </a:p>
        </p:txBody>
      </p:sp>
      <p:pic>
        <p:nvPicPr>
          <p:cNvPr id="741" name="Picture 8"/>
          <p:cNvPicPr/>
          <p:nvPr/>
        </p:nvPicPr>
        <p:blipFill>
          <a:blip r:embed="rId5"/>
          <a:stretch/>
        </p:blipFill>
        <p:spPr>
          <a:xfrm>
            <a:off x="0" y="4703760"/>
            <a:ext cx="6610680" cy="924120"/>
          </a:xfrm>
          <a:prstGeom prst="rect">
            <a:avLst/>
          </a:prstGeom>
          <a:noFill/>
          <a:ln w="9360">
            <a:noFill/>
          </a:ln>
        </p:spPr>
      </p:pic>
      <p:sp>
        <p:nvSpPr>
          <p:cNvPr id="742" name="CustomShape 5"/>
          <p:cNvSpPr/>
          <p:nvPr/>
        </p:nvSpPr>
        <p:spPr>
          <a:xfrm>
            <a:off x="155160" y="4743360"/>
            <a:ext cx="2143440" cy="85428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algn="ctr" defTabSz="914400">
              <a:lnSpc>
                <a:spcPct val="100000"/>
              </a:lnSpc>
            </a:pPr>
            <a:r>
              <a:rPr lang="ru-RU" sz="1800" b="0" u="none" strike="noStrike">
                <a:solidFill>
                  <a:srgbClr val="007FAC"/>
                </a:solidFill>
                <a:effectLst/>
                <a:uFillTx/>
                <a:latin typeface="Open Sans Semibold"/>
                <a:ea typeface="Microsoft YaHei"/>
              </a:rPr>
              <a:t>Дополнительное </a:t>
            </a:r>
            <a:endParaRPr lang="ru-RU" sz="1800" b="0" u="none" strike="noStrike">
              <a:solidFill>
                <a:srgbClr val="000000"/>
              </a:solidFill>
              <a:effectLst/>
              <a:uFillTx/>
              <a:latin typeface="Arial"/>
            </a:endParaRPr>
          </a:p>
          <a:p>
            <a:pPr algn="ctr" defTabSz="914400">
              <a:lnSpc>
                <a:spcPct val="100000"/>
              </a:lnSpc>
            </a:pPr>
            <a:r>
              <a:rPr lang="ru-RU" sz="1800" b="0" u="none" strike="noStrike">
                <a:solidFill>
                  <a:srgbClr val="007FAC"/>
                </a:solidFill>
                <a:effectLst/>
                <a:uFillTx/>
                <a:latin typeface="Open Sans Semibold"/>
                <a:ea typeface="Microsoft YaHei"/>
              </a:rPr>
              <a:t>образование</a:t>
            </a:r>
            <a:endParaRPr lang="ru-RU" sz="1800" b="0" u="none" strike="noStrike">
              <a:solidFill>
                <a:srgbClr val="000000"/>
              </a:solidFill>
              <a:effectLst/>
              <a:uFillTx/>
              <a:latin typeface="Arial"/>
            </a:endParaRPr>
          </a:p>
          <a:p>
            <a:pPr algn="ctr" defTabSz="914400">
              <a:lnSpc>
                <a:spcPct val="100000"/>
              </a:lnSpc>
            </a:pPr>
            <a:r>
              <a:rPr lang="ru-RU" sz="1200" b="0" u="none" strike="noStrike">
                <a:solidFill>
                  <a:srgbClr val="000000"/>
                </a:solidFill>
                <a:effectLst/>
                <a:uFillTx/>
                <a:latin typeface="Open Sans"/>
                <a:ea typeface="Microsoft YaHei"/>
              </a:rPr>
              <a:t>Обучаются</a:t>
            </a:r>
            <a:r>
              <a:rPr lang="ru-RU" sz="1200" b="0" u="none" strike="noStrike">
                <a:solidFill>
                  <a:srgbClr val="000000"/>
                </a:solidFill>
                <a:effectLst/>
                <a:uFillTx/>
                <a:latin typeface="Open Sans Semibold"/>
                <a:ea typeface="Microsoft YaHei"/>
              </a:rPr>
              <a:t>  </a:t>
            </a:r>
            <a:r>
              <a:rPr lang="ru-RU" sz="1600" b="1" u="none" strike="noStrike">
                <a:solidFill>
                  <a:srgbClr val="245776"/>
                </a:solidFill>
                <a:effectLst/>
                <a:uFillTx/>
                <a:latin typeface="Open Sans"/>
                <a:ea typeface="Microsoft YaHei"/>
              </a:rPr>
              <a:t>578</a:t>
            </a:r>
            <a:r>
              <a:rPr lang="ru-RU" sz="1200" b="0" u="none" strike="noStrike">
                <a:solidFill>
                  <a:srgbClr val="0070C0"/>
                </a:solidFill>
                <a:effectLst/>
                <a:uFillTx/>
                <a:latin typeface="Open Sans Semibold"/>
                <a:ea typeface="Microsoft YaHei"/>
              </a:rPr>
              <a:t> </a:t>
            </a:r>
            <a:r>
              <a:rPr lang="ru-RU" sz="1200" b="0" u="none" strike="noStrike">
                <a:solidFill>
                  <a:srgbClr val="000000"/>
                </a:solidFill>
                <a:effectLst/>
                <a:uFillTx/>
                <a:latin typeface="Open Sans"/>
                <a:ea typeface="Microsoft YaHei"/>
              </a:rPr>
              <a:t>чел.</a:t>
            </a:r>
            <a:endParaRPr lang="ru-RU" sz="1200" b="0" u="none" strike="noStrike">
              <a:solidFill>
                <a:srgbClr val="000000"/>
              </a:solidFill>
              <a:effectLst/>
              <a:uFillTx/>
              <a:latin typeface="Arial"/>
            </a:endParaRPr>
          </a:p>
          <a:p>
            <a:pPr algn="ctr" defTabSz="914400">
              <a:lnSpc>
                <a:spcPct val="100000"/>
              </a:lnSpc>
            </a:pPr>
            <a:endParaRPr lang="ru-RU" sz="1200" b="0" u="none" strike="noStrike">
              <a:solidFill>
                <a:srgbClr val="000000"/>
              </a:solidFill>
              <a:effectLst/>
              <a:uFillTx/>
              <a:latin typeface="Arial"/>
            </a:endParaRPr>
          </a:p>
        </p:txBody>
      </p:sp>
      <p:sp>
        <p:nvSpPr>
          <p:cNvPr id="743" name="CustomShape 6"/>
          <p:cNvSpPr/>
          <p:nvPr/>
        </p:nvSpPr>
        <p:spPr>
          <a:xfrm>
            <a:off x="257040" y="5630040"/>
            <a:ext cx="1877040" cy="11476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800" b="0" u="none" strike="noStrike">
                <a:solidFill>
                  <a:srgbClr val="007FAC"/>
                </a:solidFill>
                <a:effectLst/>
                <a:uFillTx/>
                <a:latin typeface="Open Sans Semibold"/>
                <a:ea typeface="Microsoft YaHei"/>
              </a:rPr>
              <a:t>Дошкольное</a:t>
            </a:r>
            <a:endParaRPr lang="ru-RU" sz="1800" b="0" u="none" strike="noStrike">
              <a:solidFill>
                <a:srgbClr val="000000"/>
              </a:solidFill>
              <a:effectLst/>
              <a:uFillTx/>
              <a:latin typeface="Arial"/>
            </a:endParaRPr>
          </a:p>
          <a:p>
            <a:pPr algn="ctr" defTabSz="914400">
              <a:lnSpc>
                <a:spcPct val="100000"/>
              </a:lnSpc>
            </a:pPr>
            <a:r>
              <a:rPr lang="ru-RU" sz="1800" b="0" u="none" strike="noStrike">
                <a:solidFill>
                  <a:srgbClr val="007FAC"/>
                </a:solidFill>
                <a:effectLst/>
                <a:uFillTx/>
                <a:latin typeface="Open Sans Semibold"/>
                <a:ea typeface="Microsoft YaHei"/>
              </a:rPr>
              <a:t>образование </a:t>
            </a:r>
            <a:r>
              <a:rPr lang="ru-RU" sz="1600" b="0" u="none" strike="noStrike">
                <a:solidFill>
                  <a:srgbClr val="007FAC"/>
                </a:solidFill>
                <a:effectLst/>
                <a:uFillTx/>
                <a:latin typeface="Open Sans Semibold"/>
                <a:ea typeface="Microsoft YaHei"/>
              </a:rPr>
              <a:t> </a:t>
            </a:r>
            <a:r>
              <a:rPr lang="ru-RU" sz="1600" b="0" u="none" strike="noStrike">
                <a:solidFill>
                  <a:srgbClr val="245776"/>
                </a:solidFill>
                <a:effectLst/>
                <a:uFillTx/>
                <a:latin typeface="Open Sans Semibold"/>
                <a:ea typeface="Microsoft YaHei"/>
              </a:rPr>
              <a:t>276</a:t>
            </a:r>
            <a:r>
              <a:rPr lang="ru-RU" sz="1600" b="0" u="none" strike="noStrike">
                <a:solidFill>
                  <a:srgbClr val="007FAC"/>
                </a:solidFill>
                <a:effectLst/>
                <a:uFillTx/>
                <a:latin typeface="Open Sans Semibold"/>
                <a:ea typeface="Microsoft YaHei"/>
              </a:rPr>
              <a:t> </a:t>
            </a:r>
            <a:r>
              <a:rPr lang="ru-RU" sz="1200" b="0" u="none" strike="noStrike">
                <a:solidFill>
                  <a:srgbClr val="000000"/>
                </a:solidFill>
                <a:effectLst/>
                <a:uFillTx/>
                <a:latin typeface="Open Sans"/>
                <a:ea typeface="Microsoft YaHei"/>
              </a:rPr>
              <a:t>чел.</a:t>
            </a:r>
            <a:endParaRPr lang="ru-RU" sz="1200" b="0" u="none" strike="noStrike">
              <a:solidFill>
                <a:srgbClr val="000000"/>
              </a:solidFill>
              <a:effectLst/>
              <a:uFillTx/>
              <a:latin typeface="Arial"/>
            </a:endParaRPr>
          </a:p>
        </p:txBody>
      </p:sp>
      <p:pic>
        <p:nvPicPr>
          <p:cNvPr id="744" name="Picture 11"/>
          <p:cNvPicPr/>
          <p:nvPr/>
        </p:nvPicPr>
        <p:blipFill>
          <a:blip r:embed="rId6"/>
          <a:stretch/>
        </p:blipFill>
        <p:spPr>
          <a:xfrm>
            <a:off x="546120" y="1138320"/>
            <a:ext cx="1497240" cy="1495800"/>
          </a:xfrm>
          <a:prstGeom prst="rect">
            <a:avLst/>
          </a:prstGeom>
          <a:noFill/>
          <a:ln w="9360">
            <a:noFill/>
          </a:ln>
        </p:spPr>
      </p:pic>
      <p:pic>
        <p:nvPicPr>
          <p:cNvPr id="745" name="Picture 12"/>
          <p:cNvPicPr/>
          <p:nvPr/>
        </p:nvPicPr>
        <p:blipFill>
          <a:blip r:embed="rId7"/>
          <a:stretch/>
        </p:blipFill>
        <p:spPr>
          <a:xfrm>
            <a:off x="2208240" y="1136520"/>
            <a:ext cx="1513080" cy="1509840"/>
          </a:xfrm>
          <a:prstGeom prst="rect">
            <a:avLst/>
          </a:prstGeom>
          <a:noFill/>
          <a:ln w="9360">
            <a:noFill/>
          </a:ln>
        </p:spPr>
      </p:pic>
      <p:pic>
        <p:nvPicPr>
          <p:cNvPr id="746" name="Picture 13"/>
          <p:cNvPicPr/>
          <p:nvPr/>
        </p:nvPicPr>
        <p:blipFill>
          <a:blip r:embed="rId6"/>
          <a:stretch/>
        </p:blipFill>
        <p:spPr>
          <a:xfrm>
            <a:off x="3884760" y="1154160"/>
            <a:ext cx="1497240" cy="1495800"/>
          </a:xfrm>
          <a:prstGeom prst="rect">
            <a:avLst/>
          </a:prstGeom>
          <a:noFill/>
          <a:ln w="9360">
            <a:noFill/>
          </a:ln>
        </p:spPr>
      </p:pic>
      <p:pic>
        <p:nvPicPr>
          <p:cNvPr id="747" name="Picture 14"/>
          <p:cNvPicPr/>
          <p:nvPr/>
        </p:nvPicPr>
        <p:blipFill>
          <a:blip r:embed="rId7"/>
          <a:stretch/>
        </p:blipFill>
        <p:spPr>
          <a:xfrm>
            <a:off x="5540400" y="1154160"/>
            <a:ext cx="1513080" cy="1509840"/>
          </a:xfrm>
          <a:prstGeom prst="rect">
            <a:avLst/>
          </a:prstGeom>
          <a:noFill/>
          <a:ln w="9360">
            <a:noFill/>
          </a:ln>
        </p:spPr>
      </p:pic>
      <p:sp>
        <p:nvSpPr>
          <p:cNvPr id="748" name="CustomShape 7"/>
          <p:cNvSpPr/>
          <p:nvPr/>
        </p:nvSpPr>
        <p:spPr>
          <a:xfrm>
            <a:off x="149400" y="4089240"/>
            <a:ext cx="2113200" cy="51156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1200" b="0" u="none" strike="noStrike">
                <a:solidFill>
                  <a:srgbClr val="000000"/>
                </a:solidFill>
                <a:effectLst/>
                <a:uFillTx/>
                <a:latin typeface="Open Sans"/>
                <a:ea typeface="Microsoft YaHei"/>
              </a:rPr>
              <a:t>Численность школьников</a:t>
            </a:r>
            <a:endParaRPr lang="ru-RU" sz="1200" b="0" u="none" strike="noStrike">
              <a:solidFill>
                <a:srgbClr val="000000"/>
              </a:solidFill>
              <a:effectLst/>
              <a:uFillTx/>
              <a:latin typeface="Arial"/>
            </a:endParaRPr>
          </a:p>
          <a:p>
            <a:pPr defTabSz="914400">
              <a:lnSpc>
                <a:spcPct val="100000"/>
              </a:lnSpc>
            </a:pPr>
            <a:r>
              <a:rPr lang="ru-RU" sz="1600" b="1" u="none" strike="noStrike">
                <a:solidFill>
                  <a:srgbClr val="245776"/>
                </a:solidFill>
                <a:effectLst/>
                <a:uFillTx/>
                <a:latin typeface="Open Sans"/>
                <a:ea typeface="Microsoft YaHei"/>
              </a:rPr>
              <a:t>          922 </a:t>
            </a:r>
            <a:r>
              <a:rPr lang="ru-RU" sz="1200" b="0" u="none" strike="noStrike">
                <a:solidFill>
                  <a:srgbClr val="000000"/>
                </a:solidFill>
                <a:effectLst/>
                <a:uFillTx/>
                <a:latin typeface="Open Sans"/>
                <a:ea typeface="Microsoft YaHei"/>
              </a:rPr>
              <a:t>чел.</a:t>
            </a:r>
            <a:endParaRPr lang="ru-RU" sz="1200" b="0" u="none" strike="noStrike">
              <a:solidFill>
                <a:srgbClr val="000000"/>
              </a:solidFill>
              <a:effectLst/>
              <a:uFillTx/>
              <a:latin typeface="Arial"/>
            </a:endParaRPr>
          </a:p>
        </p:txBody>
      </p:sp>
      <p:sp>
        <p:nvSpPr>
          <p:cNvPr id="749" name="CustomShape 8"/>
          <p:cNvSpPr/>
          <p:nvPr/>
        </p:nvSpPr>
        <p:spPr>
          <a:xfrm>
            <a:off x="2576520" y="1487520"/>
            <a:ext cx="813240" cy="75600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4400" b="1" u="none" strike="noStrike">
                <a:solidFill>
                  <a:srgbClr val="FFFFFF"/>
                </a:solidFill>
                <a:effectLst/>
                <a:uFillTx/>
                <a:latin typeface="Open Sans Semibold"/>
                <a:ea typeface="Microsoft YaHei"/>
              </a:rPr>
              <a:t>10</a:t>
            </a:r>
            <a:endParaRPr lang="ru-RU" sz="4400" b="0" u="none" strike="noStrike">
              <a:solidFill>
                <a:srgbClr val="000000"/>
              </a:solidFill>
              <a:effectLst/>
              <a:uFillTx/>
              <a:latin typeface="Arial"/>
            </a:endParaRPr>
          </a:p>
        </p:txBody>
      </p:sp>
      <p:sp>
        <p:nvSpPr>
          <p:cNvPr id="750" name="CustomShape 9"/>
          <p:cNvSpPr/>
          <p:nvPr/>
        </p:nvSpPr>
        <p:spPr>
          <a:xfrm>
            <a:off x="4386240" y="1509840"/>
            <a:ext cx="493920" cy="75600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4400" b="1" u="none" strike="noStrike">
                <a:solidFill>
                  <a:srgbClr val="59C0D5"/>
                </a:solidFill>
                <a:effectLst/>
                <a:uFillTx/>
                <a:latin typeface="Open Sans Semibold"/>
                <a:ea typeface="Microsoft YaHei"/>
              </a:rPr>
              <a:t>3</a:t>
            </a:r>
            <a:endParaRPr lang="ru-RU" sz="4400" b="0" u="none" strike="noStrike">
              <a:solidFill>
                <a:srgbClr val="000000"/>
              </a:solidFill>
              <a:effectLst/>
              <a:uFillTx/>
              <a:latin typeface="Arial"/>
            </a:endParaRPr>
          </a:p>
        </p:txBody>
      </p:sp>
      <p:sp>
        <p:nvSpPr>
          <p:cNvPr id="751" name="CustomShape 10"/>
          <p:cNvSpPr/>
          <p:nvPr/>
        </p:nvSpPr>
        <p:spPr>
          <a:xfrm>
            <a:off x="6097680" y="1498680"/>
            <a:ext cx="493920" cy="75600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4400" b="1" u="none" strike="noStrike">
                <a:solidFill>
                  <a:srgbClr val="FFFFFF"/>
                </a:solidFill>
                <a:effectLst/>
                <a:uFillTx/>
                <a:latin typeface="Open Sans Semibold"/>
                <a:ea typeface="Microsoft YaHei"/>
              </a:rPr>
              <a:t>2</a:t>
            </a:r>
            <a:endParaRPr lang="ru-RU" sz="4400" b="0" u="none" strike="noStrike">
              <a:solidFill>
                <a:srgbClr val="000000"/>
              </a:solidFill>
              <a:effectLst/>
              <a:uFillTx/>
              <a:latin typeface="Arial"/>
            </a:endParaRPr>
          </a:p>
        </p:txBody>
      </p:sp>
      <p:sp>
        <p:nvSpPr>
          <p:cNvPr id="752" name="CustomShape 11"/>
          <p:cNvSpPr/>
          <p:nvPr/>
        </p:nvSpPr>
        <p:spPr>
          <a:xfrm>
            <a:off x="885960" y="1498680"/>
            <a:ext cx="813240" cy="75600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4400" b="1" u="none" strike="noStrike">
                <a:solidFill>
                  <a:srgbClr val="43E3EB"/>
                </a:solidFill>
                <a:effectLst/>
                <a:uFillTx/>
                <a:latin typeface="Open Sans Semibold"/>
                <a:ea typeface="Microsoft YaHei"/>
              </a:rPr>
              <a:t>15</a:t>
            </a:r>
            <a:endParaRPr lang="ru-RU" sz="4400" b="0" u="none" strike="noStrike">
              <a:solidFill>
                <a:srgbClr val="000000"/>
              </a:solidFill>
              <a:effectLst/>
              <a:uFillTx/>
              <a:latin typeface="Arial"/>
            </a:endParaRPr>
          </a:p>
        </p:txBody>
      </p:sp>
      <p:sp>
        <p:nvSpPr>
          <p:cNvPr id="753" name="CustomShape 12"/>
          <p:cNvSpPr/>
          <p:nvPr/>
        </p:nvSpPr>
        <p:spPr>
          <a:xfrm>
            <a:off x="2467080" y="4840200"/>
            <a:ext cx="5139000" cy="7178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30000"/>
              </a:lnSpc>
            </a:pPr>
            <a:r>
              <a:rPr lang="ru-RU" sz="1600" b="1" u="none" strike="noStrike">
                <a:solidFill>
                  <a:srgbClr val="245776"/>
                </a:solidFill>
                <a:effectLst/>
                <a:uFillTx/>
                <a:latin typeface="Open Sans"/>
                <a:ea typeface="Microsoft YaHei"/>
              </a:rPr>
              <a:t>2</a:t>
            </a:r>
            <a:r>
              <a:rPr lang="ru-RU" sz="1400" b="0" u="none" strike="noStrike">
                <a:solidFill>
                  <a:srgbClr val="000000"/>
                </a:solidFill>
                <a:effectLst/>
                <a:uFillTx/>
                <a:latin typeface="Open Sans"/>
                <a:ea typeface="Microsoft YaHei"/>
              </a:rPr>
              <a:t> Дома детского творчества</a:t>
            </a:r>
            <a:endParaRPr lang="ru-RU" sz="1400" b="0" u="none" strike="noStrike">
              <a:solidFill>
                <a:srgbClr val="000000"/>
              </a:solidFill>
              <a:effectLst/>
              <a:uFillTx/>
              <a:latin typeface="Arial"/>
            </a:endParaRPr>
          </a:p>
          <a:p>
            <a:pPr defTabSz="914400">
              <a:lnSpc>
                <a:spcPct val="130000"/>
              </a:lnSpc>
            </a:pPr>
            <a:r>
              <a:rPr lang="ru-RU" sz="1600" b="1" u="none" strike="noStrike">
                <a:solidFill>
                  <a:srgbClr val="245776"/>
                </a:solidFill>
                <a:effectLst/>
                <a:uFillTx/>
                <a:latin typeface="Open Sans"/>
                <a:ea typeface="Microsoft YaHei"/>
              </a:rPr>
              <a:t>1</a:t>
            </a:r>
            <a:r>
              <a:rPr lang="ru-RU" sz="1400" b="0" u="none" strike="noStrike">
                <a:solidFill>
                  <a:srgbClr val="000000"/>
                </a:solidFill>
                <a:effectLst/>
                <a:uFillTx/>
                <a:latin typeface="Open Sans"/>
                <a:ea typeface="Microsoft YaHei"/>
              </a:rPr>
              <a:t> Детско-юношеская спортивная школа</a:t>
            </a:r>
            <a:endParaRPr lang="ru-RU" sz="1400" b="0" u="none" strike="noStrike">
              <a:solidFill>
                <a:srgbClr val="000000"/>
              </a:solidFill>
              <a:effectLst/>
              <a:uFillTx/>
              <a:latin typeface="Arial"/>
            </a:endParaRPr>
          </a:p>
        </p:txBody>
      </p:sp>
      <p:sp>
        <p:nvSpPr>
          <p:cNvPr id="754" name="CustomShape 13"/>
          <p:cNvSpPr/>
          <p:nvPr/>
        </p:nvSpPr>
        <p:spPr>
          <a:xfrm>
            <a:off x="2467080" y="5760000"/>
            <a:ext cx="4596480" cy="107784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1600" b="1" u="none" strike="noStrike">
                <a:solidFill>
                  <a:srgbClr val="245776"/>
                </a:solidFill>
                <a:effectLst/>
                <a:uFillTx/>
                <a:latin typeface="Open Sans"/>
                <a:ea typeface="Microsoft YaHei"/>
              </a:rPr>
              <a:t>3</a:t>
            </a:r>
            <a:r>
              <a:rPr lang="ru-RU" sz="1400" b="0" u="none" strike="noStrike">
                <a:solidFill>
                  <a:srgbClr val="000000"/>
                </a:solidFill>
                <a:effectLst/>
                <a:uFillTx/>
                <a:latin typeface="Open Sans"/>
                <a:ea typeface="Microsoft YaHei"/>
              </a:rPr>
              <a:t> муниципальных дошкольных образовательных </a:t>
            </a:r>
            <a:endParaRPr lang="ru-RU" sz="1400" b="0" u="none" strike="noStrike">
              <a:solidFill>
                <a:srgbClr val="000000"/>
              </a:solidFill>
              <a:effectLst/>
              <a:uFillTx/>
              <a:latin typeface="Arial"/>
            </a:endParaRPr>
          </a:p>
          <a:p>
            <a:pPr defTabSz="914400">
              <a:lnSpc>
                <a:spcPct val="100000"/>
              </a:lnSpc>
            </a:pPr>
            <a:r>
              <a:rPr lang="ru-RU" sz="1400" b="0" u="none" strike="noStrike">
                <a:solidFill>
                  <a:srgbClr val="000000"/>
                </a:solidFill>
                <a:effectLst/>
                <a:uFillTx/>
                <a:latin typeface="Open Sans"/>
                <a:ea typeface="Microsoft YaHei"/>
              </a:rPr>
              <a:t>Учреждений</a:t>
            </a:r>
            <a:endParaRPr lang="ru-RU" sz="1400" b="0" u="none" strike="noStrike">
              <a:solidFill>
                <a:srgbClr val="000000"/>
              </a:solidFill>
              <a:effectLst/>
              <a:uFillTx/>
              <a:latin typeface="Arial"/>
            </a:endParaRPr>
          </a:p>
          <a:p>
            <a:pPr defTabSz="914400">
              <a:lnSpc>
                <a:spcPct val="100000"/>
              </a:lnSpc>
            </a:pPr>
            <a:r>
              <a:rPr lang="ru-RU" sz="1400" b="0" u="none" strike="noStrike">
                <a:solidFill>
                  <a:srgbClr val="000000"/>
                </a:solidFill>
                <a:effectLst/>
                <a:uFillTx/>
                <a:latin typeface="Open Sans"/>
                <a:ea typeface="Microsoft YaHei"/>
              </a:rPr>
              <a:t>Дошкольные группы при 3 общеобразовательных</a:t>
            </a:r>
            <a:endParaRPr lang="ru-RU" sz="1400" b="0" u="none" strike="noStrike">
              <a:solidFill>
                <a:srgbClr val="000000"/>
              </a:solidFill>
              <a:effectLst/>
              <a:uFillTx/>
              <a:latin typeface="Arial"/>
            </a:endParaRPr>
          </a:p>
          <a:p>
            <a:pPr defTabSz="914400">
              <a:lnSpc>
                <a:spcPct val="100000"/>
              </a:lnSpc>
            </a:pPr>
            <a:r>
              <a:rPr lang="ru-RU" sz="1400" b="0" u="none" strike="noStrike">
                <a:solidFill>
                  <a:srgbClr val="000000"/>
                </a:solidFill>
                <a:effectLst/>
                <a:uFillTx/>
                <a:latin typeface="Open Sans"/>
                <a:ea typeface="Microsoft YaHei"/>
              </a:rPr>
              <a:t> школах</a:t>
            </a:r>
            <a:endParaRPr lang="ru-RU" sz="1400" b="0" u="none" strike="noStrike">
              <a:solidFill>
                <a:srgbClr val="000000"/>
              </a:solidFill>
              <a:effectLst/>
              <a:uFillTx/>
              <a:latin typeface="Arial"/>
            </a:endParaRPr>
          </a:p>
        </p:txBody>
      </p:sp>
      <p:sp>
        <p:nvSpPr>
          <p:cNvPr id="755" name="CustomShape 14"/>
          <p:cNvSpPr/>
          <p:nvPr/>
        </p:nvSpPr>
        <p:spPr>
          <a:xfrm>
            <a:off x="360000" y="2630520"/>
            <a:ext cx="1645200" cy="5875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100" b="0" u="none" strike="noStrike">
                <a:solidFill>
                  <a:srgbClr val="007FAC"/>
                </a:solidFill>
                <a:effectLst/>
                <a:uFillTx/>
                <a:latin typeface="Open Sans Semibold"/>
                <a:ea typeface="Microsoft YaHei"/>
              </a:rPr>
              <a:t>Муниципальные </a:t>
            </a:r>
            <a:endParaRPr lang="ru-RU" sz="1100" b="0" u="none" strike="noStrike">
              <a:solidFill>
                <a:srgbClr val="000000"/>
              </a:solidFill>
              <a:effectLst/>
              <a:uFillTx/>
              <a:latin typeface="Arial"/>
            </a:endParaRPr>
          </a:p>
          <a:p>
            <a:pPr algn="ctr" defTabSz="914400">
              <a:lnSpc>
                <a:spcPct val="100000"/>
              </a:lnSpc>
            </a:pPr>
            <a:r>
              <a:rPr lang="ru-RU" sz="1100" b="0" u="none" strike="noStrike">
                <a:solidFill>
                  <a:srgbClr val="007FAC"/>
                </a:solidFill>
                <a:effectLst/>
                <a:uFillTx/>
                <a:latin typeface="Open Sans Semibold"/>
                <a:ea typeface="Microsoft YaHei"/>
              </a:rPr>
              <a:t>образовательных </a:t>
            </a:r>
            <a:endParaRPr lang="ru-RU" sz="1100" b="0" u="none" strike="noStrike">
              <a:solidFill>
                <a:srgbClr val="000000"/>
              </a:solidFill>
              <a:effectLst/>
              <a:uFillTx/>
              <a:latin typeface="Arial"/>
            </a:endParaRPr>
          </a:p>
          <a:p>
            <a:pPr algn="ctr" defTabSz="914400">
              <a:lnSpc>
                <a:spcPct val="100000"/>
              </a:lnSpc>
            </a:pPr>
            <a:r>
              <a:rPr lang="ru-RU" sz="1100" b="0" u="none" strike="noStrike">
                <a:solidFill>
                  <a:srgbClr val="007FAC"/>
                </a:solidFill>
                <a:effectLst/>
                <a:uFillTx/>
                <a:latin typeface="Open Sans Semibold"/>
                <a:ea typeface="Microsoft YaHei"/>
              </a:rPr>
              <a:t>учреждений</a:t>
            </a:r>
            <a:endParaRPr lang="ru-RU" sz="1100" b="0" u="none" strike="noStrike">
              <a:solidFill>
                <a:srgbClr val="000000"/>
              </a:solidFill>
              <a:effectLst/>
              <a:uFillTx/>
              <a:latin typeface="Arial"/>
            </a:endParaRPr>
          </a:p>
        </p:txBody>
      </p:sp>
      <p:sp>
        <p:nvSpPr>
          <p:cNvPr id="756" name="CustomShape 15"/>
          <p:cNvSpPr/>
          <p:nvPr/>
        </p:nvSpPr>
        <p:spPr>
          <a:xfrm>
            <a:off x="3895560" y="2673360"/>
            <a:ext cx="1452960" cy="5875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100" b="0" u="none" strike="noStrike">
                <a:solidFill>
                  <a:srgbClr val="007FAC"/>
                </a:solidFill>
                <a:effectLst/>
                <a:uFillTx/>
                <a:latin typeface="Open Sans Semibold"/>
                <a:ea typeface="Microsoft YaHei"/>
              </a:rPr>
              <a:t>Учреждения дошкольного образования</a:t>
            </a:r>
            <a:endParaRPr lang="ru-RU" sz="1100" b="0" u="none" strike="noStrike">
              <a:solidFill>
                <a:srgbClr val="000000"/>
              </a:solidFill>
              <a:effectLst/>
              <a:uFillTx/>
              <a:latin typeface="Arial"/>
            </a:endParaRPr>
          </a:p>
        </p:txBody>
      </p:sp>
      <p:sp>
        <p:nvSpPr>
          <p:cNvPr id="757" name="CustomShape 16"/>
          <p:cNvSpPr/>
          <p:nvPr/>
        </p:nvSpPr>
        <p:spPr>
          <a:xfrm>
            <a:off x="2374920" y="2698920"/>
            <a:ext cx="1222920" cy="5875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100" b="0" u="none" strike="noStrike">
                <a:solidFill>
                  <a:srgbClr val="007FAC"/>
                </a:solidFill>
                <a:effectLst/>
                <a:uFillTx/>
                <a:latin typeface="Open Sans Semibold"/>
                <a:ea typeface="Microsoft YaHei"/>
              </a:rPr>
              <a:t>Учреждения общего образования</a:t>
            </a:r>
            <a:endParaRPr lang="ru-RU" sz="1100" b="0" u="none" strike="noStrike">
              <a:solidFill>
                <a:srgbClr val="000000"/>
              </a:solidFill>
              <a:effectLst/>
              <a:uFillTx/>
              <a:latin typeface="Arial"/>
            </a:endParaRPr>
          </a:p>
        </p:txBody>
      </p:sp>
      <p:sp>
        <p:nvSpPr>
          <p:cNvPr id="758" name="CustomShape 17"/>
          <p:cNvSpPr/>
          <p:nvPr/>
        </p:nvSpPr>
        <p:spPr>
          <a:xfrm>
            <a:off x="5305320" y="2651040"/>
            <a:ext cx="2048040" cy="5875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100" b="0" u="none" strike="noStrike">
                <a:solidFill>
                  <a:srgbClr val="007FAC"/>
                </a:solidFill>
                <a:effectLst/>
                <a:uFillTx/>
                <a:latin typeface="Open Sans Semibold"/>
                <a:ea typeface="Microsoft YaHei"/>
              </a:rPr>
              <a:t>Учреждения дополнительного образования</a:t>
            </a:r>
            <a:endParaRPr lang="ru-RU" sz="1100" b="0" u="none" strike="noStrike">
              <a:solidFill>
                <a:srgbClr val="000000"/>
              </a:solidFill>
              <a:effectLst/>
              <a:uFillTx/>
              <a:latin typeface="Arial"/>
            </a:endParaRPr>
          </a:p>
        </p:txBody>
      </p:sp>
      <p:sp>
        <p:nvSpPr>
          <p:cNvPr id="759" name="CustomShape 18"/>
          <p:cNvSpPr/>
          <p:nvPr/>
        </p:nvSpPr>
        <p:spPr>
          <a:xfrm>
            <a:off x="838080" y="208080"/>
            <a:ext cx="1438920" cy="70164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1100" b="0" u="none" strike="noStrike">
                <a:solidFill>
                  <a:srgbClr val="002060"/>
                </a:solidFill>
                <a:effectLst/>
                <a:uFillTx/>
                <a:latin typeface="Open Sans"/>
                <a:ea typeface="Microsoft YaHei"/>
              </a:rPr>
              <a:t>Демидовский </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2060"/>
                </a:solidFill>
                <a:effectLst/>
                <a:uFillTx/>
                <a:latin typeface="Open Sans"/>
                <a:ea typeface="Microsoft YaHei"/>
              </a:rPr>
              <a:t>муниципальный </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2060"/>
                </a:solidFill>
                <a:effectLst/>
                <a:uFillTx/>
                <a:latin typeface="Open Sans"/>
                <a:ea typeface="Microsoft YaHei"/>
              </a:rPr>
              <a:t>округ Смоленской</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2060"/>
                </a:solidFill>
                <a:effectLst/>
                <a:uFillTx/>
                <a:latin typeface="Open Sans"/>
                <a:ea typeface="Microsoft YaHei"/>
              </a:rPr>
              <a:t>области</a:t>
            </a:r>
            <a:endParaRPr lang="ru-RU" sz="1100" b="0" u="none" strike="noStrike">
              <a:solidFill>
                <a:srgbClr val="000000"/>
              </a:solidFill>
              <a:effectLst/>
              <a:uFillTx/>
              <a:latin typeface="Arial"/>
            </a:endParaRPr>
          </a:p>
        </p:txBody>
      </p:sp>
      <p:pic>
        <p:nvPicPr>
          <p:cNvPr id="760" name="Picture 28"/>
          <p:cNvPicPr/>
          <p:nvPr/>
        </p:nvPicPr>
        <p:blipFill>
          <a:blip r:embed="rId8"/>
          <a:stretch/>
        </p:blipFill>
        <p:spPr>
          <a:xfrm>
            <a:off x="233280" y="46080"/>
            <a:ext cx="498600" cy="857520"/>
          </a:xfrm>
          <a:prstGeom prst="rect">
            <a:avLst/>
          </a:prstGeom>
          <a:noFill/>
          <a:ln w="9360">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1" name="Picture 2"/>
          <p:cNvPicPr/>
          <p:nvPr/>
        </p:nvPicPr>
        <p:blipFill>
          <a:blip r:embed="rId3"/>
          <a:stretch/>
        </p:blipFill>
        <p:spPr>
          <a:xfrm>
            <a:off x="2494080" y="155520"/>
            <a:ext cx="4926600" cy="762120"/>
          </a:xfrm>
          <a:prstGeom prst="rect">
            <a:avLst/>
          </a:prstGeom>
          <a:noFill/>
          <a:ln w="9360">
            <a:noFill/>
          </a:ln>
        </p:spPr>
      </p:pic>
      <p:sp>
        <p:nvSpPr>
          <p:cNvPr id="762" name="CustomShape 1"/>
          <p:cNvSpPr/>
          <p:nvPr/>
        </p:nvSpPr>
        <p:spPr>
          <a:xfrm>
            <a:off x="2060640" y="312840"/>
            <a:ext cx="5383440" cy="4510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2400" b="0" u="none" strike="noStrike">
                <a:solidFill>
                  <a:srgbClr val="FFFFFF"/>
                </a:solidFill>
                <a:effectLst/>
                <a:uFillTx/>
                <a:latin typeface="Open Sans Semibold"/>
                <a:ea typeface="Microsoft YaHei"/>
              </a:rPr>
              <a:t>Здравоохранение</a:t>
            </a:r>
            <a:endParaRPr lang="ru-RU" sz="2400" b="0" u="none" strike="noStrike">
              <a:solidFill>
                <a:srgbClr val="000000"/>
              </a:solidFill>
              <a:effectLst/>
              <a:uFillTx/>
              <a:latin typeface="Arial"/>
            </a:endParaRPr>
          </a:p>
        </p:txBody>
      </p:sp>
      <p:sp>
        <p:nvSpPr>
          <p:cNvPr id="763" name="CustomShape 2"/>
          <p:cNvSpPr/>
          <p:nvPr/>
        </p:nvSpPr>
        <p:spPr>
          <a:xfrm>
            <a:off x="7142040" y="7189920"/>
            <a:ext cx="428760" cy="35892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1800" b="1" i="1" u="none" strike="noStrike">
                <a:solidFill>
                  <a:srgbClr val="339533"/>
                </a:solidFill>
                <a:effectLst/>
                <a:uFillTx/>
                <a:latin typeface="Open Sans Semibold"/>
                <a:ea typeface="Microsoft YaHei"/>
              </a:rPr>
              <a:t>2</a:t>
            </a:r>
            <a:r>
              <a:rPr lang="en-US" sz="1800" b="1" i="1" u="none" strike="noStrike">
                <a:solidFill>
                  <a:srgbClr val="339533"/>
                </a:solidFill>
                <a:effectLst/>
                <a:uFillTx/>
                <a:latin typeface="Open Sans Semibold"/>
                <a:ea typeface="Microsoft YaHei"/>
              </a:rPr>
              <a:t>4</a:t>
            </a:r>
            <a:endParaRPr lang="ru-RU" sz="1800" b="0" u="none" strike="noStrike">
              <a:solidFill>
                <a:srgbClr val="000000"/>
              </a:solidFill>
              <a:effectLst/>
              <a:uFillTx/>
              <a:latin typeface="Arial"/>
            </a:endParaRPr>
          </a:p>
        </p:txBody>
      </p:sp>
      <p:graphicFrame>
        <p:nvGraphicFramePr>
          <p:cNvPr id="764" name="Table 3"/>
          <p:cNvGraphicFramePr/>
          <p:nvPr/>
        </p:nvGraphicFramePr>
        <p:xfrm>
          <a:off x="233280" y="1117800"/>
          <a:ext cx="3681360" cy="1873673"/>
        </p:xfrm>
        <a:graphic>
          <a:graphicData uri="http://schemas.openxmlformats.org/drawingml/2006/table">
            <a:tbl>
              <a:tblPr/>
              <a:tblGrid>
                <a:gridCol w="2971800">
                  <a:extLst>
                    <a:ext uri="{9D8B030D-6E8A-4147-A177-3AD203B41FA5}">
                      <a16:colId xmlns:a16="http://schemas.microsoft.com/office/drawing/2014/main" val="20000"/>
                    </a:ext>
                  </a:extLst>
                </a:gridCol>
                <a:gridCol w="709560">
                  <a:extLst>
                    <a:ext uri="{9D8B030D-6E8A-4147-A177-3AD203B41FA5}">
                      <a16:colId xmlns:a16="http://schemas.microsoft.com/office/drawing/2014/main" val="20001"/>
                    </a:ext>
                  </a:extLst>
                </a:gridCol>
              </a:tblGrid>
              <a:tr h="348480">
                <a:tc gridSpan="2">
                  <a:txBody>
                    <a:bodyPr/>
                    <a:lstStyle/>
                    <a:p>
                      <a:pPr algn="ctr">
                        <a:lnSpc>
                          <a:spcPct val="113000"/>
                        </a:lnSpc>
                      </a:pPr>
                      <a:r>
                        <a:rPr lang="ru-RU" sz="1500" b="1" u="none" strike="noStrike">
                          <a:solidFill>
                            <a:srgbClr val="FFFFFF"/>
                          </a:solidFill>
                          <a:effectLst/>
                          <a:uFillTx/>
                          <a:latin typeface="Open Sans"/>
                          <a:ea typeface="Microsoft YaHei"/>
                        </a:rPr>
                        <a:t>Сеть медицинских учреждений</a:t>
                      </a:r>
                      <a:endParaRPr lang="ru-RU" sz="1500" b="0" u="none" strike="noStrike">
                        <a:solidFill>
                          <a:srgbClr val="000000"/>
                        </a:solidFill>
                        <a:effectLst/>
                        <a:uFillTx/>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59C0D5"/>
                    </a:solidFill>
                  </a:tcPr>
                </a:tc>
                <a:tc hMerge="1">
                  <a:txBody>
                    <a:bodyPr/>
                    <a:lstStyle/>
                    <a:p>
                      <a:endParaRPr lang="ru-RU" sz="1800" b="0" u="none" strike="noStrike">
                        <a:solidFill>
                          <a:srgbClr val="000000"/>
                        </a:solidFill>
                        <a:effectLst/>
                        <a:uFillTx/>
                        <a:latin typeface="Arial"/>
                      </a:endParaRPr>
                    </a:p>
                  </a:txBody>
                  <a:tcPr marL="90000" marR="90000" marT="45000" marB="45000">
                    <a:lnL>
                      <a:noFill/>
                    </a:lnL>
                    <a:lnR>
                      <a:noFill/>
                    </a:lnR>
                    <a:lnT>
                      <a:noFill/>
                    </a:lnT>
                    <a:lnB>
                      <a:noFill/>
                    </a:lnB>
                    <a:solidFill>
                      <a:srgbClr val="729FCF"/>
                    </a:solidFill>
                  </a:tcPr>
                </a:tc>
                <a:extLst>
                  <a:ext uri="{0D108BD9-81ED-4DB2-BD59-A6C34878D82A}">
                    <a16:rowId xmlns:a16="http://schemas.microsoft.com/office/drawing/2014/main" val="10000"/>
                  </a:ext>
                </a:extLst>
              </a:tr>
              <a:tr h="400320">
                <a:tc>
                  <a:txBody>
                    <a:bodyPr/>
                    <a:lstStyle/>
                    <a:p>
                      <a:pPr>
                        <a:lnSpc>
                          <a:spcPct val="113000"/>
                        </a:lnSpc>
                      </a:pPr>
                      <a:r>
                        <a:rPr lang="ru-RU" sz="1400" b="0" u="none" strike="noStrike">
                          <a:solidFill>
                            <a:srgbClr val="245776"/>
                          </a:solidFill>
                          <a:effectLst/>
                          <a:uFillTx/>
                          <a:latin typeface="Open Sans Semibold"/>
                          <a:ea typeface="Microsoft YaHei"/>
                        </a:rPr>
                        <a:t>ОГБУЗ Демидовская ЦРБ: </a:t>
                      </a:r>
                      <a:endParaRPr lang="ru-RU" sz="1400" b="0" u="none" strike="noStrike">
                        <a:solidFill>
                          <a:srgbClr val="000000"/>
                        </a:solidFill>
                        <a:effectLst/>
                        <a:uFillTx/>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1FFFF"/>
                    </a:solidFill>
                  </a:tcPr>
                </a:tc>
                <a:tc>
                  <a:txBody>
                    <a:bodyPr/>
                    <a:lstStyle/>
                    <a:p>
                      <a:pPr algn="ctr">
                        <a:lnSpc>
                          <a:spcPct val="113000"/>
                        </a:lnSpc>
                      </a:pPr>
                      <a:r>
                        <a:rPr lang="ru-RU" sz="1800" b="0" u="none" strike="noStrike">
                          <a:solidFill>
                            <a:srgbClr val="59C0D5"/>
                          </a:solidFill>
                          <a:effectLst/>
                          <a:uFillTx/>
                          <a:latin typeface="Open Sans Semibold"/>
                          <a:ea typeface="Microsoft YaHei"/>
                        </a:rPr>
                        <a:t>1</a:t>
                      </a:r>
                      <a:endParaRPr lang="ru-RU" sz="1800" b="0" u="none" strike="noStrike">
                        <a:solidFill>
                          <a:srgbClr val="000000"/>
                        </a:solidFill>
                        <a:effectLst/>
                        <a:uFillTx/>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1FFFF"/>
                    </a:solidFill>
                  </a:tcPr>
                </a:tc>
                <a:extLst>
                  <a:ext uri="{0D108BD9-81ED-4DB2-BD59-A6C34878D82A}">
                    <a16:rowId xmlns:a16="http://schemas.microsoft.com/office/drawing/2014/main" val="10001"/>
                  </a:ext>
                </a:extLst>
              </a:tr>
              <a:tr h="333360">
                <a:tc>
                  <a:txBody>
                    <a:bodyPr/>
                    <a:lstStyle/>
                    <a:p>
                      <a:pPr>
                        <a:lnSpc>
                          <a:spcPct val="113000"/>
                        </a:lnSpc>
                      </a:pPr>
                      <a:r>
                        <a:rPr lang="ru-RU" sz="1100" b="0" u="none" strike="noStrike">
                          <a:solidFill>
                            <a:srgbClr val="245776"/>
                          </a:solidFill>
                          <a:effectLst/>
                          <a:uFillTx/>
                          <a:latin typeface="Open Sans Semibold"/>
                          <a:ea typeface="Microsoft YaHei"/>
                        </a:rPr>
                        <a:t>Фельдшерско-акушерские пункты</a:t>
                      </a:r>
                      <a:endParaRPr lang="ru-RU" sz="1100" b="0" u="none" strike="noStrike">
                        <a:solidFill>
                          <a:srgbClr val="000000"/>
                        </a:solidFill>
                        <a:effectLst/>
                        <a:uFillTx/>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1FFFF"/>
                    </a:solidFill>
                  </a:tcPr>
                </a:tc>
                <a:tc>
                  <a:txBody>
                    <a:bodyPr/>
                    <a:lstStyle/>
                    <a:p>
                      <a:pPr algn="ctr">
                        <a:lnSpc>
                          <a:spcPct val="113000"/>
                        </a:lnSpc>
                      </a:pPr>
                      <a:r>
                        <a:rPr lang="ru-RU" sz="1400" b="0" u="none" strike="noStrike">
                          <a:solidFill>
                            <a:srgbClr val="59C0D5"/>
                          </a:solidFill>
                          <a:effectLst/>
                          <a:uFillTx/>
                          <a:latin typeface="Open Sans Semibold"/>
                          <a:ea typeface="Microsoft YaHei"/>
                        </a:rPr>
                        <a:t>18</a:t>
                      </a:r>
                      <a:endParaRPr lang="ru-RU" sz="1400" b="0" u="none" strike="noStrike">
                        <a:solidFill>
                          <a:srgbClr val="000000"/>
                        </a:solidFill>
                        <a:effectLst/>
                        <a:uFillTx/>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1FFFF"/>
                    </a:solidFill>
                  </a:tcPr>
                </a:tc>
                <a:extLst>
                  <a:ext uri="{0D108BD9-81ED-4DB2-BD59-A6C34878D82A}">
                    <a16:rowId xmlns:a16="http://schemas.microsoft.com/office/drawing/2014/main" val="10002"/>
                  </a:ext>
                </a:extLst>
              </a:tr>
              <a:tr h="333360">
                <a:tc>
                  <a:txBody>
                    <a:bodyPr/>
                    <a:lstStyle/>
                    <a:p>
                      <a:pPr>
                        <a:lnSpc>
                          <a:spcPct val="113000"/>
                        </a:lnSpc>
                      </a:pPr>
                      <a:r>
                        <a:rPr lang="ru-RU" sz="1100" b="0" u="none" strike="noStrike">
                          <a:solidFill>
                            <a:srgbClr val="245776"/>
                          </a:solidFill>
                          <a:effectLst/>
                          <a:uFillTx/>
                          <a:latin typeface="Open Sans Semibold"/>
                          <a:ea typeface="Microsoft YaHei"/>
                        </a:rPr>
                        <a:t>Пржевальская врачебная амбулатория</a:t>
                      </a:r>
                      <a:endParaRPr lang="ru-RU" sz="1100" b="0" u="none" strike="noStrike">
                        <a:solidFill>
                          <a:srgbClr val="000000"/>
                        </a:solidFill>
                        <a:effectLst/>
                        <a:uFillTx/>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1FFFF"/>
                    </a:solidFill>
                  </a:tcPr>
                </a:tc>
                <a:tc>
                  <a:txBody>
                    <a:bodyPr/>
                    <a:lstStyle/>
                    <a:p>
                      <a:pPr algn="ctr">
                        <a:lnSpc>
                          <a:spcPct val="113000"/>
                        </a:lnSpc>
                      </a:pPr>
                      <a:r>
                        <a:rPr lang="ru-RU" sz="1400" b="0" u="none" strike="noStrike">
                          <a:solidFill>
                            <a:srgbClr val="59C0D5"/>
                          </a:solidFill>
                          <a:effectLst/>
                          <a:uFillTx/>
                          <a:latin typeface="Open Sans Semibold"/>
                          <a:ea typeface="Microsoft YaHei"/>
                        </a:rPr>
                        <a:t>1</a:t>
                      </a:r>
                      <a:endParaRPr lang="ru-RU" sz="1400" b="0" u="none" strike="noStrike">
                        <a:solidFill>
                          <a:srgbClr val="000000"/>
                        </a:solidFill>
                        <a:effectLst/>
                        <a:uFillTx/>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1FFFF"/>
                    </a:solidFill>
                  </a:tcPr>
                </a:tc>
                <a:extLst>
                  <a:ext uri="{0D108BD9-81ED-4DB2-BD59-A6C34878D82A}">
                    <a16:rowId xmlns:a16="http://schemas.microsoft.com/office/drawing/2014/main" val="10003"/>
                  </a:ext>
                </a:extLst>
              </a:tr>
              <a:tr h="333360">
                <a:tc>
                  <a:txBody>
                    <a:bodyPr/>
                    <a:lstStyle/>
                    <a:p>
                      <a:pPr>
                        <a:lnSpc>
                          <a:spcPct val="113000"/>
                        </a:lnSpc>
                      </a:pPr>
                      <a:r>
                        <a:rPr lang="ru-RU" sz="1100" b="0" u="none" strike="noStrike">
                          <a:solidFill>
                            <a:srgbClr val="245776"/>
                          </a:solidFill>
                          <a:effectLst/>
                          <a:uFillTx/>
                          <a:latin typeface="Open Sans Semibold"/>
                          <a:ea typeface="Microsoft YaHei"/>
                        </a:rPr>
                        <a:t>Здравпункты</a:t>
                      </a:r>
                      <a:endParaRPr lang="ru-RU" sz="1100" b="0" u="none" strike="noStrike">
                        <a:solidFill>
                          <a:srgbClr val="000000"/>
                        </a:solidFill>
                        <a:effectLst/>
                        <a:uFillTx/>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1FFFF"/>
                    </a:solidFill>
                  </a:tcPr>
                </a:tc>
                <a:tc>
                  <a:txBody>
                    <a:bodyPr/>
                    <a:lstStyle/>
                    <a:p>
                      <a:pPr algn="ctr">
                        <a:lnSpc>
                          <a:spcPct val="113000"/>
                        </a:lnSpc>
                      </a:pPr>
                      <a:r>
                        <a:rPr lang="ru-RU" sz="1400" b="0" u="none" strike="noStrike">
                          <a:solidFill>
                            <a:srgbClr val="59C0D5"/>
                          </a:solidFill>
                          <a:effectLst/>
                          <a:uFillTx/>
                          <a:latin typeface="Open Sans Semibold"/>
                          <a:ea typeface="Microsoft YaHei"/>
                        </a:rPr>
                        <a:t>6</a:t>
                      </a:r>
                      <a:endParaRPr lang="ru-RU" sz="1400" b="0" u="none" strike="noStrike">
                        <a:solidFill>
                          <a:srgbClr val="000000"/>
                        </a:solidFill>
                        <a:effectLst/>
                        <a:uFillTx/>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D1FFFF"/>
                    </a:solidFill>
                  </a:tcPr>
                </a:tc>
                <a:extLst>
                  <a:ext uri="{0D108BD9-81ED-4DB2-BD59-A6C34878D82A}">
                    <a16:rowId xmlns:a16="http://schemas.microsoft.com/office/drawing/2014/main" val="10004"/>
                  </a:ext>
                </a:extLst>
              </a:tr>
            </a:tbl>
          </a:graphicData>
        </a:graphic>
      </p:graphicFrame>
      <p:pic>
        <p:nvPicPr>
          <p:cNvPr id="765" name="Picture 26"/>
          <p:cNvPicPr/>
          <p:nvPr/>
        </p:nvPicPr>
        <p:blipFill>
          <a:blip r:embed="rId4"/>
          <a:stretch/>
        </p:blipFill>
        <p:spPr>
          <a:xfrm>
            <a:off x="4213080" y="1116000"/>
            <a:ext cx="3140280" cy="2008440"/>
          </a:xfrm>
          <a:prstGeom prst="rect">
            <a:avLst/>
          </a:prstGeom>
          <a:noFill/>
          <a:ln w="9360">
            <a:noFill/>
          </a:ln>
        </p:spPr>
      </p:pic>
      <p:pic>
        <p:nvPicPr>
          <p:cNvPr id="766" name="Picture 27"/>
          <p:cNvPicPr/>
          <p:nvPr/>
        </p:nvPicPr>
        <p:blipFill>
          <a:blip r:embed="rId5"/>
          <a:stretch/>
        </p:blipFill>
        <p:spPr>
          <a:xfrm>
            <a:off x="4836960" y="3305160"/>
            <a:ext cx="1162440" cy="1162440"/>
          </a:xfrm>
          <a:prstGeom prst="rect">
            <a:avLst/>
          </a:prstGeom>
          <a:noFill/>
          <a:ln w="9360">
            <a:noFill/>
          </a:ln>
        </p:spPr>
      </p:pic>
      <p:pic>
        <p:nvPicPr>
          <p:cNvPr id="767" name="Picture 28"/>
          <p:cNvPicPr/>
          <p:nvPr/>
        </p:nvPicPr>
        <p:blipFill>
          <a:blip r:embed="rId6"/>
          <a:stretch/>
        </p:blipFill>
        <p:spPr>
          <a:xfrm>
            <a:off x="2471760" y="3316320"/>
            <a:ext cx="1171800" cy="1171800"/>
          </a:xfrm>
          <a:prstGeom prst="rect">
            <a:avLst/>
          </a:prstGeom>
          <a:noFill/>
          <a:ln w="9360">
            <a:noFill/>
          </a:ln>
        </p:spPr>
      </p:pic>
      <p:pic>
        <p:nvPicPr>
          <p:cNvPr id="768" name="Picture 29"/>
          <p:cNvPicPr/>
          <p:nvPr/>
        </p:nvPicPr>
        <p:blipFill>
          <a:blip r:embed="rId7"/>
          <a:stretch/>
        </p:blipFill>
        <p:spPr>
          <a:xfrm>
            <a:off x="155520" y="3316320"/>
            <a:ext cx="1151280" cy="1151280"/>
          </a:xfrm>
          <a:prstGeom prst="rect">
            <a:avLst/>
          </a:prstGeom>
          <a:noFill/>
          <a:ln w="9360">
            <a:noFill/>
          </a:ln>
        </p:spPr>
      </p:pic>
      <p:sp>
        <p:nvSpPr>
          <p:cNvPr id="769" name="CustomShape 4"/>
          <p:cNvSpPr/>
          <p:nvPr/>
        </p:nvSpPr>
        <p:spPr>
          <a:xfrm>
            <a:off x="1341360" y="3673440"/>
            <a:ext cx="1044720" cy="44964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1200" b="0" u="none" strike="noStrike">
                <a:solidFill>
                  <a:srgbClr val="007FAC"/>
                </a:solidFill>
                <a:effectLst/>
                <a:uFillTx/>
                <a:latin typeface="Open Sans Semibold"/>
                <a:ea typeface="Microsoft YaHei"/>
              </a:rPr>
              <a:t>Количество</a:t>
            </a:r>
            <a:endParaRPr lang="ru-RU" sz="1200" b="0" u="none" strike="noStrike">
              <a:solidFill>
                <a:srgbClr val="000000"/>
              </a:solidFill>
              <a:effectLst/>
              <a:uFillTx/>
              <a:latin typeface="Arial"/>
            </a:endParaRPr>
          </a:p>
          <a:p>
            <a:pPr defTabSz="914400">
              <a:lnSpc>
                <a:spcPct val="100000"/>
              </a:lnSpc>
            </a:pPr>
            <a:r>
              <a:rPr lang="ru-RU" sz="1200" b="0" u="none" strike="noStrike">
                <a:solidFill>
                  <a:srgbClr val="007FAC"/>
                </a:solidFill>
                <a:effectLst/>
                <a:uFillTx/>
                <a:latin typeface="Open Sans Semibold"/>
                <a:ea typeface="Microsoft YaHei"/>
              </a:rPr>
              <a:t>коек</a:t>
            </a:r>
            <a:endParaRPr lang="ru-RU" sz="1200" b="0" u="none" strike="noStrike">
              <a:solidFill>
                <a:srgbClr val="000000"/>
              </a:solidFill>
              <a:effectLst/>
              <a:uFillTx/>
              <a:latin typeface="Arial"/>
            </a:endParaRPr>
          </a:p>
        </p:txBody>
      </p:sp>
      <p:sp>
        <p:nvSpPr>
          <p:cNvPr id="770" name="CustomShape 5"/>
          <p:cNvSpPr/>
          <p:nvPr/>
        </p:nvSpPr>
        <p:spPr>
          <a:xfrm>
            <a:off x="3672000" y="3605040"/>
            <a:ext cx="1065600" cy="58752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1100" b="0" u="none" strike="noStrike">
                <a:solidFill>
                  <a:srgbClr val="007FAC"/>
                </a:solidFill>
                <a:effectLst/>
                <a:uFillTx/>
                <a:latin typeface="Open Sans Semibold"/>
                <a:ea typeface="Microsoft YaHei"/>
              </a:rPr>
              <a:t>Численность</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7FAC"/>
                </a:solidFill>
                <a:effectLst/>
                <a:uFillTx/>
                <a:latin typeface="Open Sans Semibold"/>
                <a:ea typeface="Microsoft YaHei"/>
              </a:rPr>
              <a:t>врачей в</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7FAC"/>
                </a:solidFill>
                <a:effectLst/>
                <a:uFillTx/>
                <a:latin typeface="Open Sans Semibold"/>
                <a:ea typeface="Microsoft YaHei"/>
              </a:rPr>
              <a:t>районе</a:t>
            </a:r>
            <a:endParaRPr lang="ru-RU" sz="1100" b="0" u="none" strike="noStrike">
              <a:solidFill>
                <a:srgbClr val="000000"/>
              </a:solidFill>
              <a:effectLst/>
              <a:uFillTx/>
              <a:latin typeface="Arial"/>
            </a:endParaRPr>
          </a:p>
        </p:txBody>
      </p:sp>
      <p:sp>
        <p:nvSpPr>
          <p:cNvPr id="771" name="CustomShape 6"/>
          <p:cNvSpPr/>
          <p:nvPr/>
        </p:nvSpPr>
        <p:spPr>
          <a:xfrm>
            <a:off x="6116760" y="3490920"/>
            <a:ext cx="1322640" cy="75420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1100" b="0" u="none" strike="noStrike">
                <a:solidFill>
                  <a:srgbClr val="007FAC"/>
                </a:solidFill>
                <a:effectLst/>
                <a:uFillTx/>
                <a:latin typeface="Open Sans Semibold"/>
                <a:ea typeface="Microsoft YaHei"/>
              </a:rPr>
              <a:t>Обеспеченность</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7FAC"/>
                </a:solidFill>
                <a:effectLst/>
                <a:uFillTx/>
                <a:latin typeface="Open Sans Semibold"/>
                <a:ea typeface="Microsoft YaHei"/>
              </a:rPr>
              <a:t>медицинскими</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7FAC"/>
                </a:solidFill>
                <a:effectLst/>
                <a:uFillTx/>
                <a:latin typeface="Open Sans Semibold"/>
                <a:ea typeface="Microsoft YaHei"/>
              </a:rPr>
              <a:t>работниками</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7FAC"/>
                </a:solidFill>
                <a:effectLst/>
                <a:uFillTx/>
                <a:latin typeface="Open Sans Semibold"/>
                <a:ea typeface="Microsoft YaHei"/>
              </a:rPr>
              <a:t>(на 10 тыс. чел.) </a:t>
            </a:r>
            <a:endParaRPr lang="ru-RU" sz="1100" b="0" u="none" strike="noStrike">
              <a:solidFill>
                <a:srgbClr val="000000"/>
              </a:solidFill>
              <a:effectLst/>
              <a:uFillTx/>
              <a:latin typeface="Arial"/>
            </a:endParaRPr>
          </a:p>
        </p:txBody>
      </p:sp>
      <p:pic>
        <p:nvPicPr>
          <p:cNvPr id="772" name="Picture 33"/>
          <p:cNvPicPr/>
          <p:nvPr/>
        </p:nvPicPr>
        <p:blipFill>
          <a:blip r:embed="rId8"/>
          <a:stretch/>
        </p:blipFill>
        <p:spPr>
          <a:xfrm>
            <a:off x="5424480" y="5143320"/>
            <a:ext cx="856080" cy="1000440"/>
          </a:xfrm>
          <a:prstGeom prst="rect">
            <a:avLst/>
          </a:prstGeom>
          <a:noFill/>
          <a:ln w="9360">
            <a:noFill/>
          </a:ln>
        </p:spPr>
      </p:pic>
      <p:pic>
        <p:nvPicPr>
          <p:cNvPr id="773" name="Picture 35"/>
          <p:cNvPicPr/>
          <p:nvPr/>
        </p:nvPicPr>
        <p:blipFill>
          <a:blip r:embed="rId9"/>
          <a:stretch/>
        </p:blipFill>
        <p:spPr>
          <a:xfrm>
            <a:off x="233280" y="4968720"/>
            <a:ext cx="4695840" cy="1400400"/>
          </a:xfrm>
          <a:prstGeom prst="rect">
            <a:avLst/>
          </a:prstGeom>
          <a:noFill/>
          <a:ln w="9360">
            <a:noFill/>
          </a:ln>
        </p:spPr>
      </p:pic>
      <p:sp>
        <p:nvSpPr>
          <p:cNvPr id="774" name="CustomShape 7"/>
          <p:cNvSpPr/>
          <p:nvPr/>
        </p:nvSpPr>
        <p:spPr>
          <a:xfrm>
            <a:off x="403200" y="5198400"/>
            <a:ext cx="4334040" cy="997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just" defTabSz="914400">
              <a:lnSpc>
                <a:spcPct val="100000"/>
              </a:lnSpc>
            </a:pPr>
            <a:r>
              <a:rPr lang="ru-RU" sz="1200" b="0" u="none" strike="noStrike">
                <a:solidFill>
                  <a:srgbClr val="000000"/>
                </a:solidFill>
                <a:effectLst/>
                <a:uFillTx/>
                <a:latin typeface="Open Sans"/>
                <a:ea typeface="Microsoft YaHei"/>
              </a:rPr>
              <a:t>     Требуемая обеспеченность амбулаторно-поликлинических учреждений составляет 254 посещений в смену на 10 тыс. жителей. Обеспеченность стационарной помощью всех типов – 68,8 коек на 10 тыс. жителей.</a:t>
            </a:r>
            <a:endParaRPr lang="ru-RU" sz="1200" b="0" u="none" strike="noStrike">
              <a:solidFill>
                <a:srgbClr val="000000"/>
              </a:solidFill>
              <a:effectLst/>
              <a:uFillTx/>
              <a:latin typeface="Arial"/>
            </a:endParaRPr>
          </a:p>
          <a:p>
            <a:pPr algn="just" defTabSz="914400">
              <a:lnSpc>
                <a:spcPct val="100000"/>
              </a:lnSpc>
            </a:pPr>
            <a:r>
              <a:rPr lang="ru-RU" sz="1200" b="0" u="none" strike="noStrike">
                <a:solidFill>
                  <a:srgbClr val="000000"/>
                </a:solidFill>
                <a:effectLst/>
                <a:uFillTx/>
                <a:latin typeface="Open Sans"/>
                <a:ea typeface="Microsoft YaHei"/>
              </a:rPr>
              <a:t>     </a:t>
            </a:r>
            <a:endParaRPr lang="ru-RU" sz="1200" b="0" u="none" strike="noStrike">
              <a:solidFill>
                <a:srgbClr val="000000"/>
              </a:solidFill>
              <a:effectLst/>
              <a:uFillTx/>
              <a:latin typeface="Arial"/>
            </a:endParaRPr>
          </a:p>
        </p:txBody>
      </p:sp>
      <p:pic>
        <p:nvPicPr>
          <p:cNvPr id="775" name="Picture 37"/>
          <p:cNvPicPr/>
          <p:nvPr/>
        </p:nvPicPr>
        <p:blipFill>
          <a:blip r:embed="rId10"/>
          <a:stretch/>
        </p:blipFill>
        <p:spPr>
          <a:xfrm>
            <a:off x="125280" y="3281400"/>
            <a:ext cx="1195560" cy="1195560"/>
          </a:xfrm>
          <a:prstGeom prst="rect">
            <a:avLst/>
          </a:prstGeom>
          <a:noFill/>
          <a:ln w="9360">
            <a:noFill/>
          </a:ln>
        </p:spPr>
      </p:pic>
      <p:sp>
        <p:nvSpPr>
          <p:cNvPr id="776" name="CustomShape 8"/>
          <p:cNvSpPr/>
          <p:nvPr/>
        </p:nvSpPr>
        <p:spPr>
          <a:xfrm>
            <a:off x="403200" y="3614760"/>
            <a:ext cx="638640" cy="87660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algn="ctr" defTabSz="914400">
              <a:lnSpc>
                <a:spcPct val="100000"/>
              </a:lnSpc>
            </a:pPr>
            <a:r>
              <a:rPr lang="ru-RU" sz="3200" b="1" u="none" strike="noStrike">
                <a:solidFill>
                  <a:srgbClr val="002060"/>
                </a:solidFill>
                <a:effectLst/>
                <a:uFillTx/>
                <a:latin typeface="Open Sans"/>
                <a:ea typeface="Microsoft YaHei"/>
              </a:rPr>
              <a:t>75</a:t>
            </a:r>
            <a:endParaRPr lang="ru-RU" sz="3200" b="0" u="none" strike="noStrike">
              <a:solidFill>
                <a:srgbClr val="000000"/>
              </a:solidFill>
              <a:effectLst/>
              <a:uFillTx/>
              <a:latin typeface="Arial"/>
            </a:endParaRPr>
          </a:p>
          <a:p>
            <a:pPr algn="ctr" defTabSz="914400">
              <a:lnSpc>
                <a:spcPct val="100000"/>
              </a:lnSpc>
            </a:pPr>
            <a:endParaRPr lang="ru-RU" sz="3200" b="0" u="none" strike="noStrike">
              <a:solidFill>
                <a:srgbClr val="000000"/>
              </a:solidFill>
              <a:effectLst/>
              <a:uFillTx/>
              <a:latin typeface="Arial"/>
            </a:endParaRPr>
          </a:p>
        </p:txBody>
      </p:sp>
      <p:pic>
        <p:nvPicPr>
          <p:cNvPr id="777" name="Picture 39"/>
          <p:cNvPicPr/>
          <p:nvPr/>
        </p:nvPicPr>
        <p:blipFill>
          <a:blip r:embed="rId10"/>
          <a:stretch/>
        </p:blipFill>
        <p:spPr>
          <a:xfrm>
            <a:off x="2467080" y="3298680"/>
            <a:ext cx="1195560" cy="1195560"/>
          </a:xfrm>
          <a:prstGeom prst="rect">
            <a:avLst/>
          </a:prstGeom>
          <a:noFill/>
          <a:ln w="9360">
            <a:noFill/>
          </a:ln>
        </p:spPr>
      </p:pic>
      <p:sp>
        <p:nvSpPr>
          <p:cNvPr id="778" name="CustomShape 9"/>
          <p:cNvSpPr/>
          <p:nvPr/>
        </p:nvSpPr>
        <p:spPr>
          <a:xfrm>
            <a:off x="2714760" y="3463920"/>
            <a:ext cx="686160" cy="87660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algn="ctr" defTabSz="914400">
              <a:lnSpc>
                <a:spcPct val="100000"/>
              </a:lnSpc>
            </a:pPr>
            <a:r>
              <a:rPr lang="ru-RU" sz="3200" b="1" u="none" strike="noStrike">
                <a:solidFill>
                  <a:srgbClr val="002060"/>
                </a:solidFill>
                <a:effectLst/>
                <a:uFillTx/>
                <a:latin typeface="Open Sans"/>
                <a:ea typeface="Microsoft YaHei"/>
              </a:rPr>
              <a:t>29</a:t>
            </a:r>
            <a:endParaRPr lang="ru-RU" sz="3200" b="0" u="none" strike="noStrike">
              <a:solidFill>
                <a:srgbClr val="000000"/>
              </a:solidFill>
              <a:effectLst/>
              <a:uFillTx/>
              <a:latin typeface="Arial"/>
            </a:endParaRPr>
          </a:p>
          <a:p>
            <a:pPr algn="ctr" defTabSz="914400">
              <a:lnSpc>
                <a:spcPct val="100000"/>
              </a:lnSpc>
            </a:pPr>
            <a:r>
              <a:rPr lang="ru-RU" sz="2000" b="0" u="none" strike="noStrike">
                <a:solidFill>
                  <a:srgbClr val="002060"/>
                </a:solidFill>
                <a:effectLst/>
                <a:uFillTx/>
                <a:latin typeface="Open Sans"/>
                <a:ea typeface="Microsoft YaHei"/>
              </a:rPr>
              <a:t>чел</a:t>
            </a:r>
            <a:r>
              <a:rPr lang="ru-RU" sz="2000" b="0" u="none" strike="noStrike">
                <a:solidFill>
                  <a:srgbClr val="245776"/>
                </a:solidFill>
                <a:effectLst/>
                <a:uFillTx/>
                <a:latin typeface="Open Sans"/>
                <a:ea typeface="Microsoft YaHei"/>
              </a:rPr>
              <a:t>.</a:t>
            </a:r>
            <a:endParaRPr lang="ru-RU" sz="2000" b="0" u="none" strike="noStrike">
              <a:solidFill>
                <a:srgbClr val="000000"/>
              </a:solidFill>
              <a:effectLst/>
              <a:uFillTx/>
              <a:latin typeface="Arial"/>
            </a:endParaRPr>
          </a:p>
        </p:txBody>
      </p:sp>
      <p:pic>
        <p:nvPicPr>
          <p:cNvPr id="779" name="Picture 41"/>
          <p:cNvPicPr/>
          <p:nvPr/>
        </p:nvPicPr>
        <p:blipFill>
          <a:blip r:embed="rId10"/>
          <a:stretch/>
        </p:blipFill>
        <p:spPr>
          <a:xfrm>
            <a:off x="4808520" y="3282840"/>
            <a:ext cx="1195560" cy="1195560"/>
          </a:xfrm>
          <a:prstGeom prst="rect">
            <a:avLst/>
          </a:prstGeom>
          <a:noFill/>
          <a:ln w="9360">
            <a:noFill/>
          </a:ln>
        </p:spPr>
      </p:pic>
      <p:sp>
        <p:nvSpPr>
          <p:cNvPr id="780" name="CustomShape 10"/>
          <p:cNvSpPr/>
          <p:nvPr/>
        </p:nvSpPr>
        <p:spPr>
          <a:xfrm>
            <a:off x="5091120" y="3473280"/>
            <a:ext cx="686160" cy="87660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algn="ctr" defTabSz="914400">
              <a:lnSpc>
                <a:spcPct val="100000"/>
              </a:lnSpc>
            </a:pPr>
            <a:r>
              <a:rPr lang="ru-RU" sz="3200" b="1" u="none" strike="noStrike">
                <a:solidFill>
                  <a:srgbClr val="002060"/>
                </a:solidFill>
                <a:effectLst/>
                <a:uFillTx/>
                <a:latin typeface="Open Sans"/>
                <a:ea typeface="Microsoft YaHei"/>
              </a:rPr>
              <a:t>29</a:t>
            </a:r>
            <a:endParaRPr lang="ru-RU" sz="3200" b="0" u="none" strike="noStrike">
              <a:solidFill>
                <a:srgbClr val="000000"/>
              </a:solidFill>
              <a:effectLst/>
              <a:uFillTx/>
              <a:latin typeface="Arial"/>
            </a:endParaRPr>
          </a:p>
          <a:p>
            <a:pPr algn="ctr" defTabSz="914400">
              <a:lnSpc>
                <a:spcPct val="100000"/>
              </a:lnSpc>
            </a:pPr>
            <a:r>
              <a:rPr lang="ru-RU" sz="2000" b="0" u="none" strike="noStrike">
                <a:solidFill>
                  <a:srgbClr val="002060"/>
                </a:solidFill>
                <a:effectLst/>
                <a:uFillTx/>
                <a:latin typeface="Open Sans"/>
                <a:ea typeface="Microsoft YaHei"/>
              </a:rPr>
              <a:t>чел.</a:t>
            </a:r>
            <a:endParaRPr lang="ru-RU" sz="2000" b="0" u="none" strike="noStrike">
              <a:solidFill>
                <a:srgbClr val="000000"/>
              </a:solidFill>
              <a:effectLst/>
              <a:uFillTx/>
              <a:latin typeface="Arial"/>
            </a:endParaRPr>
          </a:p>
        </p:txBody>
      </p:sp>
      <p:sp>
        <p:nvSpPr>
          <p:cNvPr id="781" name="CustomShape 11"/>
          <p:cNvSpPr/>
          <p:nvPr/>
        </p:nvSpPr>
        <p:spPr>
          <a:xfrm>
            <a:off x="838080" y="155520"/>
            <a:ext cx="1141560" cy="75420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1100" b="0" u="none" strike="noStrike">
                <a:solidFill>
                  <a:srgbClr val="002060"/>
                </a:solidFill>
                <a:effectLst/>
                <a:uFillTx/>
                <a:latin typeface="Open Sans"/>
                <a:ea typeface="Microsoft YaHei"/>
              </a:rPr>
              <a:t>Демидовский </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2060"/>
                </a:solidFill>
                <a:effectLst/>
                <a:uFillTx/>
                <a:latin typeface="Open Sans"/>
                <a:ea typeface="Microsoft YaHei"/>
              </a:rPr>
              <a:t>муниципальный </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2060"/>
                </a:solidFill>
                <a:effectLst/>
                <a:uFillTx/>
                <a:latin typeface="Open Sans"/>
                <a:ea typeface="Microsoft YaHei"/>
              </a:rPr>
              <a:t>округ Смоленской</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2060"/>
                </a:solidFill>
                <a:effectLst/>
                <a:uFillTx/>
                <a:latin typeface="Open Sans"/>
                <a:ea typeface="Microsoft YaHei"/>
              </a:rPr>
              <a:t>области</a:t>
            </a:r>
            <a:endParaRPr lang="ru-RU" sz="1100" b="0" u="none" strike="noStrike">
              <a:solidFill>
                <a:srgbClr val="000000"/>
              </a:solidFill>
              <a:effectLst/>
              <a:uFillTx/>
              <a:latin typeface="Arial"/>
            </a:endParaRPr>
          </a:p>
        </p:txBody>
      </p:sp>
      <p:pic>
        <p:nvPicPr>
          <p:cNvPr id="782" name="Picture 45"/>
          <p:cNvPicPr/>
          <p:nvPr/>
        </p:nvPicPr>
        <p:blipFill>
          <a:blip r:embed="rId11"/>
          <a:stretch/>
        </p:blipFill>
        <p:spPr>
          <a:xfrm>
            <a:off x="233280" y="46080"/>
            <a:ext cx="498600" cy="857520"/>
          </a:xfrm>
          <a:prstGeom prst="rect">
            <a:avLst/>
          </a:prstGeom>
          <a:noFill/>
          <a:ln w="9360">
            <a:noFill/>
          </a:ln>
        </p:spPr>
      </p:pic>
      <p:sp>
        <p:nvSpPr>
          <p:cNvPr id="783" name="Прямоугольник 23"/>
          <p:cNvSpPr/>
          <p:nvPr/>
        </p:nvSpPr>
        <p:spPr>
          <a:xfrm>
            <a:off x="765000" y="6977520"/>
            <a:ext cx="1655280" cy="157320"/>
          </a:xfrm>
          <a:prstGeom prst="rect">
            <a:avLst/>
          </a:prstGeom>
          <a:solidFill>
            <a:schemeClr val="bg1"/>
          </a:solidFill>
          <a:ln>
            <a:solidFill>
              <a:srgbClr val="FFFFFF"/>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defTabSz="914400">
              <a:lnSpc>
                <a:spcPct val="100000"/>
              </a:lnSpc>
            </a:pPr>
            <a:r>
              <a:rPr lang="ru-RU" sz="1200" b="0" u="none" strike="noStrike">
                <a:solidFill>
                  <a:srgbClr val="485A61"/>
                </a:solidFill>
                <a:effectLst/>
                <a:uFillTx/>
                <a:latin typeface="Arial"/>
                <a:ea typeface="DejaVu Sans"/>
              </a:rPr>
              <a:t>Министерство</a:t>
            </a:r>
            <a:endParaRPr lang="ru-RU" sz="1200" b="0" u="none" strike="noStrike">
              <a:solidFill>
                <a:srgbClr val="000000"/>
              </a:solidFill>
              <a:effectLst/>
              <a:uFillTx/>
              <a:latin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4" name="Picture 1"/>
          <p:cNvPicPr/>
          <p:nvPr/>
        </p:nvPicPr>
        <p:blipFill>
          <a:blip r:embed="rId3"/>
          <a:stretch/>
        </p:blipFill>
        <p:spPr>
          <a:xfrm>
            <a:off x="853920" y="1176480"/>
            <a:ext cx="1652760" cy="1651320"/>
          </a:xfrm>
          <a:prstGeom prst="rect">
            <a:avLst/>
          </a:prstGeom>
          <a:noFill/>
          <a:ln w="9360">
            <a:noFill/>
          </a:ln>
        </p:spPr>
      </p:pic>
      <p:pic>
        <p:nvPicPr>
          <p:cNvPr id="785" name="Picture 2"/>
          <p:cNvPicPr/>
          <p:nvPr/>
        </p:nvPicPr>
        <p:blipFill>
          <a:blip r:embed="rId4"/>
          <a:stretch/>
        </p:blipFill>
        <p:spPr>
          <a:xfrm>
            <a:off x="2279520" y="155520"/>
            <a:ext cx="5069520" cy="762120"/>
          </a:xfrm>
          <a:prstGeom prst="rect">
            <a:avLst/>
          </a:prstGeom>
          <a:noFill/>
          <a:ln w="9360">
            <a:noFill/>
          </a:ln>
        </p:spPr>
      </p:pic>
      <p:sp>
        <p:nvSpPr>
          <p:cNvPr id="786" name="CustomShape 1"/>
          <p:cNvSpPr/>
          <p:nvPr/>
        </p:nvSpPr>
        <p:spPr>
          <a:xfrm>
            <a:off x="2060640" y="309600"/>
            <a:ext cx="5416920" cy="4510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2400" b="0" u="none" strike="noStrike">
                <a:solidFill>
                  <a:srgbClr val="FFFFFF"/>
                </a:solidFill>
                <a:effectLst/>
                <a:uFillTx/>
                <a:latin typeface="Open Sans Semibold"/>
                <a:ea typeface="Microsoft YaHei"/>
              </a:rPr>
              <a:t>Спорт</a:t>
            </a:r>
            <a:endParaRPr lang="ru-RU" sz="2400" b="0" u="none" strike="noStrike">
              <a:solidFill>
                <a:srgbClr val="000000"/>
              </a:solidFill>
              <a:effectLst/>
              <a:uFillTx/>
              <a:latin typeface="Arial"/>
            </a:endParaRPr>
          </a:p>
        </p:txBody>
      </p:sp>
      <p:sp>
        <p:nvSpPr>
          <p:cNvPr id="787" name="CustomShape 2"/>
          <p:cNvSpPr/>
          <p:nvPr/>
        </p:nvSpPr>
        <p:spPr>
          <a:xfrm>
            <a:off x="7122960" y="7189920"/>
            <a:ext cx="428760" cy="35892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1800" b="1" i="1" u="none" strike="noStrike">
                <a:solidFill>
                  <a:srgbClr val="339533"/>
                </a:solidFill>
                <a:effectLst/>
                <a:uFillTx/>
                <a:latin typeface="Open Sans Semibold"/>
                <a:ea typeface="Microsoft YaHei"/>
              </a:rPr>
              <a:t>2</a:t>
            </a:r>
            <a:r>
              <a:rPr lang="en-US" sz="1800" b="1" i="1" u="none" strike="noStrike">
                <a:solidFill>
                  <a:srgbClr val="339533"/>
                </a:solidFill>
                <a:effectLst/>
                <a:uFillTx/>
                <a:latin typeface="Open Sans Semibold"/>
                <a:ea typeface="Microsoft YaHei"/>
              </a:rPr>
              <a:t>5</a:t>
            </a:r>
            <a:endParaRPr lang="ru-RU" sz="1800" b="0" u="none" strike="noStrike">
              <a:solidFill>
                <a:srgbClr val="000000"/>
              </a:solidFill>
              <a:effectLst/>
              <a:uFillTx/>
              <a:latin typeface="Arial"/>
            </a:endParaRPr>
          </a:p>
        </p:txBody>
      </p:sp>
      <p:pic>
        <p:nvPicPr>
          <p:cNvPr id="788" name="Picture 5"/>
          <p:cNvPicPr/>
          <p:nvPr/>
        </p:nvPicPr>
        <p:blipFill>
          <a:blip r:embed="rId5"/>
          <a:stretch/>
        </p:blipFill>
        <p:spPr>
          <a:xfrm>
            <a:off x="871560" y="4711680"/>
            <a:ext cx="1617840" cy="1616400"/>
          </a:xfrm>
          <a:prstGeom prst="rect">
            <a:avLst/>
          </a:prstGeom>
          <a:noFill/>
          <a:ln w="9360">
            <a:noFill/>
          </a:ln>
        </p:spPr>
      </p:pic>
      <p:pic>
        <p:nvPicPr>
          <p:cNvPr id="789" name="Picture 6"/>
          <p:cNvPicPr/>
          <p:nvPr/>
        </p:nvPicPr>
        <p:blipFill>
          <a:blip r:embed="rId6"/>
          <a:stretch/>
        </p:blipFill>
        <p:spPr>
          <a:xfrm>
            <a:off x="404640" y="2987640"/>
            <a:ext cx="1613160" cy="1611720"/>
          </a:xfrm>
          <a:prstGeom prst="rect">
            <a:avLst/>
          </a:prstGeom>
          <a:noFill/>
          <a:ln w="9360">
            <a:noFill/>
          </a:ln>
        </p:spPr>
      </p:pic>
      <p:sp>
        <p:nvSpPr>
          <p:cNvPr id="790" name="CustomShape 3"/>
          <p:cNvSpPr/>
          <p:nvPr/>
        </p:nvSpPr>
        <p:spPr>
          <a:xfrm>
            <a:off x="2920680" y="2715840"/>
            <a:ext cx="3364200" cy="57168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3200" b="1" u="none" strike="noStrike">
                <a:solidFill>
                  <a:srgbClr val="32C45C"/>
                </a:solidFill>
                <a:effectLst/>
                <a:uFillTx/>
                <a:latin typeface="Open Sans Semibold"/>
                <a:ea typeface="Microsoft YaHei"/>
              </a:rPr>
              <a:t>46</a:t>
            </a:r>
            <a:r>
              <a:rPr lang="ru-RU" sz="1800" b="0" u="none" strike="noStrike">
                <a:solidFill>
                  <a:srgbClr val="000000"/>
                </a:solidFill>
                <a:effectLst/>
                <a:uFillTx/>
                <a:latin typeface="Open Sans Semibold"/>
                <a:ea typeface="Microsoft YaHei"/>
              </a:rPr>
              <a:t> </a:t>
            </a:r>
            <a:r>
              <a:rPr lang="ru-RU" sz="1800" b="1" u="none" strike="noStrike">
                <a:solidFill>
                  <a:srgbClr val="000000"/>
                </a:solidFill>
                <a:effectLst/>
                <a:uFillTx/>
                <a:latin typeface="Open Sans Semibold"/>
                <a:ea typeface="Microsoft YaHei"/>
              </a:rPr>
              <a:t>спортивных объектов</a:t>
            </a:r>
            <a:endParaRPr lang="ru-RU" sz="1800" b="0" u="none" strike="noStrike">
              <a:solidFill>
                <a:srgbClr val="000000"/>
              </a:solidFill>
              <a:effectLst/>
              <a:uFillTx/>
              <a:latin typeface="Arial"/>
            </a:endParaRPr>
          </a:p>
        </p:txBody>
      </p:sp>
      <p:sp>
        <p:nvSpPr>
          <p:cNvPr id="791" name="CustomShape 4"/>
          <p:cNvSpPr/>
          <p:nvPr/>
        </p:nvSpPr>
        <p:spPr>
          <a:xfrm>
            <a:off x="4446720" y="3325680"/>
            <a:ext cx="2034000" cy="32904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1600" b="0" u="none" strike="noStrike">
                <a:solidFill>
                  <a:srgbClr val="000000"/>
                </a:solidFill>
                <a:effectLst/>
                <a:uFillTx/>
                <a:latin typeface="Open Sans"/>
                <a:ea typeface="Microsoft YaHei"/>
              </a:rPr>
              <a:t>Стадион «Юность»</a:t>
            </a:r>
            <a:endParaRPr lang="ru-RU" sz="1600" b="0" u="none" strike="noStrike">
              <a:solidFill>
                <a:srgbClr val="000000"/>
              </a:solidFill>
              <a:effectLst/>
              <a:uFillTx/>
              <a:latin typeface="Arial"/>
            </a:endParaRPr>
          </a:p>
        </p:txBody>
      </p:sp>
      <p:sp>
        <p:nvSpPr>
          <p:cNvPr id="792" name="CustomShape 5"/>
          <p:cNvSpPr/>
          <p:nvPr/>
        </p:nvSpPr>
        <p:spPr>
          <a:xfrm>
            <a:off x="3427560" y="3890880"/>
            <a:ext cx="2822760" cy="51156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3200" b="1" u="none" strike="noStrike">
                <a:solidFill>
                  <a:srgbClr val="32C45C"/>
                </a:solidFill>
                <a:effectLst/>
                <a:uFillTx/>
                <a:latin typeface="Open Sans Semibold"/>
                <a:ea typeface="Microsoft YaHei"/>
              </a:rPr>
              <a:t>1</a:t>
            </a:r>
            <a:r>
              <a:rPr lang="ru-RU" sz="1800" b="1" u="none" strike="noStrike">
                <a:solidFill>
                  <a:srgbClr val="000000"/>
                </a:solidFill>
                <a:effectLst/>
                <a:uFillTx/>
                <a:latin typeface="Open Sans Semibold"/>
                <a:ea typeface="Microsoft YaHei"/>
              </a:rPr>
              <a:t> спортивная школа</a:t>
            </a:r>
            <a:endParaRPr lang="ru-RU" sz="1800" b="0" u="none" strike="noStrike">
              <a:solidFill>
                <a:srgbClr val="000000"/>
              </a:solidFill>
              <a:effectLst/>
              <a:uFillTx/>
              <a:latin typeface="Arial"/>
            </a:endParaRPr>
          </a:p>
        </p:txBody>
      </p:sp>
      <p:sp>
        <p:nvSpPr>
          <p:cNvPr id="793" name="CustomShape 6"/>
          <p:cNvSpPr/>
          <p:nvPr/>
        </p:nvSpPr>
        <p:spPr>
          <a:xfrm>
            <a:off x="2682720" y="4400640"/>
            <a:ext cx="4467600" cy="8146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600" b="0" u="none" strike="noStrike">
                <a:solidFill>
                  <a:srgbClr val="000000"/>
                </a:solidFill>
                <a:effectLst/>
                <a:uFillTx/>
                <a:latin typeface="Open Sans"/>
                <a:ea typeface="Microsoft YaHei"/>
              </a:rPr>
              <a:t>Муниципальное бюджетное учреждение дополнительного образования «Детско-юношеская спортивная школа» г. Демидов</a:t>
            </a:r>
            <a:endParaRPr lang="ru-RU" sz="1600" b="0" u="none" strike="noStrike">
              <a:solidFill>
                <a:srgbClr val="000000"/>
              </a:solidFill>
              <a:effectLst/>
              <a:uFillTx/>
              <a:latin typeface="Arial"/>
            </a:endParaRPr>
          </a:p>
        </p:txBody>
      </p:sp>
      <p:sp>
        <p:nvSpPr>
          <p:cNvPr id="794" name="CustomShape 7"/>
          <p:cNvSpPr/>
          <p:nvPr/>
        </p:nvSpPr>
        <p:spPr>
          <a:xfrm>
            <a:off x="3953520" y="2068560"/>
            <a:ext cx="1630800" cy="51156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3200" b="1" u="none" strike="noStrike">
                <a:solidFill>
                  <a:srgbClr val="32C45C"/>
                </a:solidFill>
                <a:effectLst/>
                <a:uFillTx/>
                <a:latin typeface="Open Sans Semibold"/>
                <a:ea typeface="Microsoft YaHei"/>
              </a:rPr>
              <a:t>2 538 </a:t>
            </a:r>
            <a:r>
              <a:rPr lang="ru-RU" sz="1800" b="0" u="none" strike="noStrike">
                <a:solidFill>
                  <a:srgbClr val="000000"/>
                </a:solidFill>
                <a:effectLst/>
                <a:uFillTx/>
                <a:latin typeface="Open Sans"/>
                <a:ea typeface="Microsoft YaHei"/>
              </a:rPr>
              <a:t>чел.</a:t>
            </a:r>
            <a:endParaRPr lang="ru-RU" sz="1800" b="0" u="none" strike="noStrike">
              <a:solidFill>
                <a:srgbClr val="000000"/>
              </a:solidFill>
              <a:effectLst/>
              <a:uFillTx/>
              <a:latin typeface="Arial"/>
            </a:endParaRPr>
          </a:p>
        </p:txBody>
      </p:sp>
      <p:sp>
        <p:nvSpPr>
          <p:cNvPr id="795" name="CustomShape 8"/>
          <p:cNvSpPr/>
          <p:nvPr/>
        </p:nvSpPr>
        <p:spPr>
          <a:xfrm>
            <a:off x="2841480" y="1143000"/>
            <a:ext cx="3922920" cy="9082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800" b="0" u="none" strike="noStrike">
                <a:solidFill>
                  <a:srgbClr val="000000"/>
                </a:solidFill>
                <a:effectLst/>
                <a:uFillTx/>
                <a:latin typeface="Open Sans Semibold"/>
                <a:ea typeface="Microsoft YaHei"/>
              </a:rPr>
              <a:t>Численность населения, занимающаяся физкультурой и спортом</a:t>
            </a:r>
            <a:endParaRPr lang="ru-RU" sz="1800" b="0" u="none" strike="noStrike">
              <a:solidFill>
                <a:srgbClr val="000000"/>
              </a:solidFill>
              <a:effectLst/>
              <a:uFillTx/>
              <a:latin typeface="Arial"/>
            </a:endParaRPr>
          </a:p>
        </p:txBody>
      </p:sp>
      <p:sp>
        <p:nvSpPr>
          <p:cNvPr id="796" name="CustomShape 9"/>
          <p:cNvSpPr/>
          <p:nvPr/>
        </p:nvSpPr>
        <p:spPr>
          <a:xfrm>
            <a:off x="3195720" y="5386320"/>
            <a:ext cx="3089520" cy="10609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800" b="0" u="none" strike="noStrike">
                <a:solidFill>
                  <a:srgbClr val="000000"/>
                </a:solidFill>
                <a:effectLst/>
                <a:uFillTx/>
                <a:latin typeface="Open Sans"/>
                <a:ea typeface="Microsoft YaHei"/>
              </a:rPr>
              <a:t>В 2025 г. проведено</a:t>
            </a:r>
            <a:endParaRPr lang="ru-RU" sz="1800" b="0" u="none" strike="noStrike">
              <a:solidFill>
                <a:srgbClr val="000000"/>
              </a:solidFill>
              <a:effectLst/>
              <a:uFillTx/>
              <a:latin typeface="Arial"/>
            </a:endParaRPr>
          </a:p>
          <a:p>
            <a:pPr algn="ctr" defTabSz="914400">
              <a:lnSpc>
                <a:spcPct val="100000"/>
              </a:lnSpc>
            </a:pPr>
            <a:r>
              <a:rPr lang="ru-RU" sz="3200" b="1" u="none" strike="noStrike">
                <a:solidFill>
                  <a:srgbClr val="32C45C"/>
                </a:solidFill>
                <a:effectLst/>
                <a:uFillTx/>
                <a:latin typeface="Open Sans Semibold"/>
                <a:ea typeface="Microsoft YaHei"/>
              </a:rPr>
              <a:t>48</a:t>
            </a:r>
            <a:r>
              <a:rPr lang="ru-RU" sz="1800" b="0" u="none" strike="noStrike">
                <a:solidFill>
                  <a:srgbClr val="000000"/>
                </a:solidFill>
                <a:effectLst/>
                <a:uFillTx/>
                <a:latin typeface="Open Sans Semibold"/>
                <a:ea typeface="Microsoft YaHei"/>
              </a:rPr>
              <a:t> спортивно-массовых мероприятий</a:t>
            </a:r>
            <a:endParaRPr lang="ru-RU" sz="1800" b="0" u="none" strike="noStrike">
              <a:solidFill>
                <a:srgbClr val="000000"/>
              </a:solidFill>
              <a:effectLst/>
              <a:uFillTx/>
              <a:latin typeface="Arial"/>
            </a:endParaRPr>
          </a:p>
        </p:txBody>
      </p:sp>
      <p:sp>
        <p:nvSpPr>
          <p:cNvPr id="797" name="CustomShape 10"/>
          <p:cNvSpPr/>
          <p:nvPr/>
        </p:nvSpPr>
        <p:spPr>
          <a:xfrm>
            <a:off x="3332160" y="3346560"/>
            <a:ext cx="1159200" cy="2988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400" b="0" u="none" strike="noStrike">
                <a:solidFill>
                  <a:srgbClr val="0070C0"/>
                </a:solidFill>
                <a:effectLst/>
                <a:uFillTx/>
                <a:latin typeface="Open Sans"/>
                <a:ea typeface="Microsoft YaHei"/>
              </a:rPr>
              <a:t>Крупный:</a:t>
            </a:r>
            <a:endParaRPr lang="ru-RU" sz="1400" b="0" u="none" strike="noStrike">
              <a:solidFill>
                <a:srgbClr val="000000"/>
              </a:solidFill>
              <a:effectLst/>
              <a:uFillTx/>
              <a:latin typeface="Arial"/>
            </a:endParaRPr>
          </a:p>
        </p:txBody>
      </p:sp>
      <p:sp>
        <p:nvSpPr>
          <p:cNvPr id="798" name="CustomShape 11"/>
          <p:cNvSpPr/>
          <p:nvPr/>
        </p:nvSpPr>
        <p:spPr>
          <a:xfrm>
            <a:off x="838080" y="155520"/>
            <a:ext cx="1141560" cy="75420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1100" b="0" u="none" strike="noStrike">
                <a:solidFill>
                  <a:srgbClr val="002060"/>
                </a:solidFill>
                <a:effectLst/>
                <a:uFillTx/>
                <a:latin typeface="Open Sans"/>
                <a:ea typeface="Microsoft YaHei"/>
              </a:rPr>
              <a:t>Демидовский </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2060"/>
                </a:solidFill>
                <a:effectLst/>
                <a:uFillTx/>
                <a:latin typeface="Open Sans"/>
                <a:ea typeface="Microsoft YaHei"/>
              </a:rPr>
              <a:t>муниципальный </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2060"/>
                </a:solidFill>
                <a:effectLst/>
                <a:uFillTx/>
                <a:latin typeface="Open Sans"/>
                <a:ea typeface="Microsoft YaHei"/>
              </a:rPr>
              <a:t>округ Смоленской</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2060"/>
                </a:solidFill>
                <a:effectLst/>
                <a:uFillTx/>
                <a:latin typeface="Open Sans"/>
                <a:ea typeface="Microsoft YaHei"/>
              </a:rPr>
              <a:t>области</a:t>
            </a:r>
            <a:endParaRPr lang="ru-RU" sz="1100" b="0" u="none" strike="noStrike">
              <a:solidFill>
                <a:srgbClr val="000000"/>
              </a:solidFill>
              <a:effectLst/>
              <a:uFillTx/>
              <a:latin typeface="Arial"/>
            </a:endParaRPr>
          </a:p>
        </p:txBody>
      </p:sp>
      <p:pic>
        <p:nvPicPr>
          <p:cNvPr id="799" name="Picture 17"/>
          <p:cNvPicPr/>
          <p:nvPr/>
        </p:nvPicPr>
        <p:blipFill>
          <a:blip r:embed="rId7"/>
          <a:stretch/>
        </p:blipFill>
        <p:spPr>
          <a:xfrm>
            <a:off x="233280" y="46080"/>
            <a:ext cx="498600" cy="857520"/>
          </a:xfrm>
          <a:prstGeom prst="rect">
            <a:avLst/>
          </a:prstGeom>
          <a:noFill/>
          <a:ln w="9360">
            <a:noFill/>
          </a:ln>
        </p:spPr>
      </p:pic>
      <p:sp>
        <p:nvSpPr>
          <p:cNvPr id="800" name="Прямоугольник 17"/>
          <p:cNvSpPr/>
          <p:nvPr/>
        </p:nvSpPr>
        <p:spPr>
          <a:xfrm>
            <a:off x="765000" y="6977520"/>
            <a:ext cx="1655280" cy="157320"/>
          </a:xfrm>
          <a:prstGeom prst="rect">
            <a:avLst/>
          </a:prstGeom>
          <a:solidFill>
            <a:schemeClr val="bg1"/>
          </a:solidFill>
          <a:ln>
            <a:solidFill>
              <a:srgbClr val="FFFFFF"/>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defTabSz="914400">
              <a:lnSpc>
                <a:spcPct val="100000"/>
              </a:lnSpc>
            </a:pPr>
            <a:r>
              <a:rPr lang="ru-RU" sz="1200" b="0" u="none" strike="noStrike">
                <a:solidFill>
                  <a:srgbClr val="485A61"/>
                </a:solidFill>
                <a:effectLst/>
                <a:uFillTx/>
                <a:latin typeface="Arial"/>
                <a:ea typeface="DejaVu Sans"/>
              </a:rPr>
              <a:t>Министерство</a:t>
            </a:r>
            <a:endParaRPr lang="ru-RU" sz="1200" b="0" u="none" strike="noStrike">
              <a:solidFill>
                <a:srgbClr val="000000"/>
              </a:solidFill>
              <a:effectLst/>
              <a:uFillTx/>
              <a:latin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1" name="Picture 1"/>
          <p:cNvPicPr/>
          <p:nvPr/>
        </p:nvPicPr>
        <p:blipFill>
          <a:blip r:embed="rId3"/>
          <a:stretch/>
        </p:blipFill>
        <p:spPr>
          <a:xfrm>
            <a:off x="2208240" y="163440"/>
            <a:ext cx="5212440" cy="762120"/>
          </a:xfrm>
          <a:prstGeom prst="rect">
            <a:avLst/>
          </a:prstGeom>
          <a:noFill/>
          <a:ln w="9360">
            <a:noFill/>
          </a:ln>
        </p:spPr>
      </p:pic>
      <p:sp>
        <p:nvSpPr>
          <p:cNvPr id="802" name="CustomShape 1"/>
          <p:cNvSpPr/>
          <p:nvPr/>
        </p:nvSpPr>
        <p:spPr>
          <a:xfrm>
            <a:off x="2046240" y="325440"/>
            <a:ext cx="5492880" cy="4510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2400" b="0" u="none" strike="noStrike">
                <a:solidFill>
                  <a:srgbClr val="FFFFFF"/>
                </a:solidFill>
                <a:effectLst/>
                <a:uFillTx/>
                <a:latin typeface="Open Sans Semibold"/>
                <a:ea typeface="Microsoft YaHei"/>
              </a:rPr>
              <a:t>Культура</a:t>
            </a:r>
            <a:endParaRPr lang="ru-RU" sz="2400" b="0" u="none" strike="noStrike">
              <a:solidFill>
                <a:srgbClr val="000000"/>
              </a:solidFill>
              <a:effectLst/>
              <a:uFillTx/>
              <a:latin typeface="Arial"/>
            </a:endParaRPr>
          </a:p>
        </p:txBody>
      </p:sp>
      <p:sp>
        <p:nvSpPr>
          <p:cNvPr id="803" name="CustomShape 2"/>
          <p:cNvSpPr/>
          <p:nvPr/>
        </p:nvSpPr>
        <p:spPr>
          <a:xfrm>
            <a:off x="7128000" y="7197840"/>
            <a:ext cx="428760" cy="35892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1800" b="1" i="1" u="none" strike="noStrike">
                <a:solidFill>
                  <a:srgbClr val="339533"/>
                </a:solidFill>
                <a:effectLst/>
                <a:uFillTx/>
                <a:latin typeface="Open Sans Semibold"/>
                <a:ea typeface="Microsoft YaHei"/>
              </a:rPr>
              <a:t>2</a:t>
            </a:r>
            <a:r>
              <a:rPr lang="en-US" sz="1800" b="1" i="1" u="none" strike="noStrike">
                <a:solidFill>
                  <a:srgbClr val="339533"/>
                </a:solidFill>
                <a:effectLst/>
                <a:uFillTx/>
                <a:latin typeface="Open Sans Semibold"/>
                <a:ea typeface="Microsoft YaHei"/>
              </a:rPr>
              <a:t>6</a:t>
            </a:r>
            <a:endParaRPr lang="ru-RU" sz="1800" b="0" u="none" strike="noStrike">
              <a:solidFill>
                <a:srgbClr val="000000"/>
              </a:solidFill>
              <a:effectLst/>
              <a:uFillTx/>
              <a:latin typeface="Arial"/>
            </a:endParaRPr>
          </a:p>
        </p:txBody>
      </p:sp>
      <p:pic>
        <p:nvPicPr>
          <p:cNvPr id="804" name="Picture 15"/>
          <p:cNvPicPr/>
          <p:nvPr/>
        </p:nvPicPr>
        <p:blipFill>
          <a:blip r:embed="rId4"/>
          <a:stretch/>
        </p:blipFill>
        <p:spPr>
          <a:xfrm>
            <a:off x="4475160" y="1319040"/>
            <a:ext cx="2754720" cy="1499040"/>
          </a:xfrm>
          <a:prstGeom prst="rect">
            <a:avLst/>
          </a:prstGeom>
          <a:noFill/>
          <a:ln w="9360">
            <a:noFill/>
          </a:ln>
        </p:spPr>
      </p:pic>
      <p:pic>
        <p:nvPicPr>
          <p:cNvPr id="805" name="Picture 16"/>
          <p:cNvPicPr/>
          <p:nvPr/>
        </p:nvPicPr>
        <p:blipFill>
          <a:blip r:embed="rId5"/>
          <a:stretch/>
        </p:blipFill>
        <p:spPr>
          <a:xfrm>
            <a:off x="1916280" y="1600200"/>
            <a:ext cx="2854800" cy="1541880"/>
          </a:xfrm>
          <a:prstGeom prst="rect">
            <a:avLst/>
          </a:prstGeom>
          <a:noFill/>
          <a:ln w="9360">
            <a:noFill/>
          </a:ln>
        </p:spPr>
      </p:pic>
      <p:sp>
        <p:nvSpPr>
          <p:cNvPr id="806" name="CustomShape 3"/>
          <p:cNvSpPr/>
          <p:nvPr/>
        </p:nvSpPr>
        <p:spPr>
          <a:xfrm>
            <a:off x="824040" y="163440"/>
            <a:ext cx="1141560" cy="75420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1100" b="0" u="none" strike="noStrike">
                <a:solidFill>
                  <a:srgbClr val="002060"/>
                </a:solidFill>
                <a:effectLst/>
                <a:uFillTx/>
                <a:latin typeface="Open Sans"/>
                <a:ea typeface="Microsoft YaHei"/>
              </a:rPr>
              <a:t>Демидовский </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2060"/>
                </a:solidFill>
                <a:effectLst/>
                <a:uFillTx/>
                <a:latin typeface="Open Sans"/>
                <a:ea typeface="Microsoft YaHei"/>
              </a:rPr>
              <a:t>муниципальный </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2060"/>
                </a:solidFill>
                <a:effectLst/>
                <a:uFillTx/>
                <a:latin typeface="Open Sans"/>
                <a:ea typeface="Microsoft YaHei"/>
              </a:rPr>
              <a:t>округ Смоленской</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2060"/>
                </a:solidFill>
                <a:effectLst/>
                <a:uFillTx/>
                <a:latin typeface="Open Sans"/>
                <a:ea typeface="Microsoft YaHei"/>
              </a:rPr>
              <a:t>области</a:t>
            </a:r>
            <a:endParaRPr lang="ru-RU" sz="1100" b="0" u="none" strike="noStrike">
              <a:solidFill>
                <a:srgbClr val="000000"/>
              </a:solidFill>
              <a:effectLst/>
              <a:uFillTx/>
              <a:latin typeface="Arial"/>
            </a:endParaRPr>
          </a:p>
        </p:txBody>
      </p:sp>
      <p:pic>
        <p:nvPicPr>
          <p:cNvPr id="807" name="Picture 20"/>
          <p:cNvPicPr/>
          <p:nvPr/>
        </p:nvPicPr>
        <p:blipFill>
          <a:blip r:embed="rId6"/>
          <a:stretch/>
        </p:blipFill>
        <p:spPr>
          <a:xfrm>
            <a:off x="219240" y="54000"/>
            <a:ext cx="498600" cy="857520"/>
          </a:xfrm>
          <a:prstGeom prst="rect">
            <a:avLst/>
          </a:prstGeom>
          <a:noFill/>
          <a:ln w="9360">
            <a:noFill/>
          </a:ln>
        </p:spPr>
      </p:pic>
      <p:sp>
        <p:nvSpPr>
          <p:cNvPr id="808" name="CustomShape 4"/>
          <p:cNvSpPr/>
          <p:nvPr/>
        </p:nvSpPr>
        <p:spPr>
          <a:xfrm>
            <a:off x="1693800" y="1042920"/>
            <a:ext cx="2354400" cy="2829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400" b="1" u="none" strike="noStrike">
                <a:solidFill>
                  <a:srgbClr val="FFFFFF"/>
                </a:solidFill>
                <a:effectLst/>
                <a:uFillTx/>
                <a:latin typeface="Open Sans"/>
                <a:ea typeface="Microsoft YaHei"/>
              </a:rPr>
              <a:t>Дом культуры</a:t>
            </a:r>
            <a:endParaRPr lang="ru-RU" sz="1400" b="0" u="none" strike="noStrike">
              <a:solidFill>
                <a:srgbClr val="000000"/>
              </a:solidFill>
              <a:effectLst/>
              <a:uFillTx/>
              <a:latin typeface="Arial"/>
            </a:endParaRPr>
          </a:p>
        </p:txBody>
      </p:sp>
      <p:sp>
        <p:nvSpPr>
          <p:cNvPr id="809" name="CustomShape 5"/>
          <p:cNvSpPr/>
          <p:nvPr/>
        </p:nvSpPr>
        <p:spPr>
          <a:xfrm>
            <a:off x="1909800" y="3506760"/>
            <a:ext cx="4642200" cy="7279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50000"/>
              </a:lnSpc>
            </a:pPr>
            <a:r>
              <a:rPr lang="ru-RU" sz="1800" b="0" u="none" strike="noStrike">
                <a:solidFill>
                  <a:srgbClr val="000000"/>
                </a:solidFill>
                <a:effectLst/>
                <a:uFillTx/>
                <a:latin typeface="Arial"/>
                <a:ea typeface="Microsoft YaHei"/>
              </a:rPr>
              <a:t>                  </a:t>
            </a:r>
            <a:r>
              <a:rPr lang="ru-RU" sz="1800" b="0" u="none" strike="noStrike">
                <a:solidFill>
                  <a:srgbClr val="000000"/>
                </a:solidFill>
                <a:effectLst/>
                <a:uFillTx/>
                <a:latin typeface="Open Sans"/>
                <a:ea typeface="Microsoft YaHei"/>
              </a:rPr>
              <a:t>В 2025 проведено</a:t>
            </a:r>
            <a:endParaRPr lang="ru-RU" sz="1800" b="0" u="none" strike="noStrike">
              <a:solidFill>
                <a:srgbClr val="000000"/>
              </a:solidFill>
              <a:effectLst/>
              <a:uFillTx/>
              <a:latin typeface="Arial"/>
            </a:endParaRPr>
          </a:p>
          <a:p>
            <a:pPr defTabSz="914400">
              <a:lnSpc>
                <a:spcPct val="100000"/>
              </a:lnSpc>
            </a:pPr>
            <a:r>
              <a:rPr lang="ru-RU" sz="1400" b="0" u="none" strike="noStrike">
                <a:solidFill>
                  <a:srgbClr val="000000"/>
                </a:solidFill>
                <a:effectLst/>
                <a:uFillTx/>
                <a:latin typeface="Open Sans"/>
                <a:ea typeface="Microsoft YaHei"/>
              </a:rPr>
              <a:t> </a:t>
            </a:r>
            <a:r>
              <a:rPr lang="ru-RU" sz="2400" b="1" u="none" strike="noStrike">
                <a:solidFill>
                  <a:srgbClr val="32C45C"/>
                </a:solidFill>
                <a:effectLst/>
                <a:uFillTx/>
                <a:latin typeface="Open Sans Semibold"/>
                <a:ea typeface="Microsoft YaHei"/>
              </a:rPr>
              <a:t>1 970 </a:t>
            </a:r>
            <a:r>
              <a:rPr lang="ru-RU" sz="1800" b="0" u="none" strike="noStrike">
                <a:solidFill>
                  <a:srgbClr val="000000"/>
                </a:solidFill>
                <a:effectLst/>
                <a:uFillTx/>
                <a:latin typeface="Open Sans"/>
                <a:ea typeface="Microsoft YaHei"/>
              </a:rPr>
              <a:t>мероприятий в сфере </a:t>
            </a:r>
            <a:r>
              <a:rPr lang="ru-RU" sz="1800" b="0" u="none" strike="noStrike">
                <a:solidFill>
                  <a:srgbClr val="000000"/>
                </a:solidFill>
                <a:effectLst/>
                <a:uFillTx/>
                <a:latin typeface="Arial"/>
                <a:ea typeface="Microsoft YaHei"/>
              </a:rPr>
              <a:t>культуры.</a:t>
            </a:r>
            <a:endParaRPr lang="ru-RU" sz="1800" b="0" u="none" strike="noStrike">
              <a:solidFill>
                <a:srgbClr val="000000"/>
              </a:solidFill>
              <a:effectLst/>
              <a:uFillTx/>
              <a:latin typeface="Arial"/>
            </a:endParaRPr>
          </a:p>
        </p:txBody>
      </p:sp>
      <p:sp>
        <p:nvSpPr>
          <p:cNvPr id="810" name="CustomShape 6"/>
          <p:cNvSpPr/>
          <p:nvPr/>
        </p:nvSpPr>
        <p:spPr>
          <a:xfrm>
            <a:off x="1994040" y="4637160"/>
            <a:ext cx="4991040" cy="4975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2400" b="1" u="none" strike="noStrike">
                <a:solidFill>
                  <a:srgbClr val="32C45C"/>
                </a:solidFill>
                <a:effectLst/>
                <a:uFillTx/>
                <a:latin typeface="Open Sans Semibold"/>
                <a:ea typeface="Microsoft YaHei"/>
              </a:rPr>
              <a:t>132</a:t>
            </a:r>
            <a:r>
              <a:rPr lang="ru-RU" sz="2000" b="1" u="none" strike="noStrike">
                <a:solidFill>
                  <a:srgbClr val="00B050"/>
                </a:solidFill>
                <a:effectLst/>
                <a:uFillTx/>
                <a:latin typeface="Open Sans"/>
                <a:ea typeface="Microsoft YaHei"/>
              </a:rPr>
              <a:t> </a:t>
            </a:r>
            <a:r>
              <a:rPr lang="ru-RU" sz="1800" b="0" u="none" strike="noStrike">
                <a:solidFill>
                  <a:srgbClr val="000000"/>
                </a:solidFill>
                <a:effectLst/>
                <a:uFillTx/>
                <a:latin typeface="Open Sans"/>
                <a:ea typeface="Microsoft YaHei"/>
              </a:rPr>
              <a:t>клубных формирований</a:t>
            </a:r>
            <a:endParaRPr lang="ru-RU" sz="1800" b="0" u="none" strike="noStrike">
              <a:solidFill>
                <a:srgbClr val="000000"/>
              </a:solidFill>
              <a:effectLst/>
              <a:uFillTx/>
              <a:latin typeface="Arial"/>
            </a:endParaRPr>
          </a:p>
        </p:txBody>
      </p:sp>
      <p:sp>
        <p:nvSpPr>
          <p:cNvPr id="811" name="CustomShape 7"/>
          <p:cNvSpPr/>
          <p:nvPr/>
        </p:nvSpPr>
        <p:spPr>
          <a:xfrm>
            <a:off x="2124000" y="5411880"/>
            <a:ext cx="4640400" cy="12765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r>
              <a:rPr lang="ru-RU" sz="1800" b="0" u="none" strike="noStrike">
                <a:solidFill>
                  <a:srgbClr val="000000"/>
                </a:solidFill>
                <a:effectLst/>
                <a:uFillTx/>
                <a:latin typeface="Open Sans"/>
                <a:ea typeface="Microsoft YaHei"/>
              </a:rPr>
              <a:t>В библиотеках зарегистрировано</a:t>
            </a:r>
            <a:endParaRPr lang="ru-RU" sz="1800" b="0" u="none" strike="noStrike">
              <a:solidFill>
                <a:srgbClr val="000000"/>
              </a:solidFill>
              <a:effectLst/>
              <a:uFillTx/>
              <a:latin typeface="Arial"/>
            </a:endParaRPr>
          </a:p>
          <a:p>
            <a:pPr defTabSz="914400">
              <a:lnSpc>
                <a:spcPct val="150000"/>
              </a:lnSpc>
            </a:pPr>
            <a:r>
              <a:rPr lang="ru-RU" sz="2000" b="0" u="none" strike="noStrike">
                <a:solidFill>
                  <a:srgbClr val="000000"/>
                </a:solidFill>
                <a:effectLst/>
                <a:uFillTx/>
                <a:latin typeface="Open Sans"/>
                <a:ea typeface="Microsoft YaHei"/>
              </a:rPr>
              <a:t>  </a:t>
            </a:r>
            <a:r>
              <a:rPr lang="ru-RU" sz="2400" b="1" u="none" strike="noStrike">
                <a:solidFill>
                  <a:srgbClr val="32C45C"/>
                </a:solidFill>
                <a:effectLst/>
                <a:uFillTx/>
                <a:latin typeface="Open Sans Semibold"/>
                <a:ea typeface="Microsoft YaHei"/>
              </a:rPr>
              <a:t> 8630 </a:t>
            </a:r>
            <a:r>
              <a:rPr lang="ru-RU" sz="1800" b="0" u="none" strike="noStrike">
                <a:solidFill>
                  <a:srgbClr val="000000"/>
                </a:solidFill>
                <a:effectLst/>
                <a:uFillTx/>
                <a:latin typeface="Open Sans"/>
                <a:ea typeface="Microsoft YaHei"/>
              </a:rPr>
              <a:t>читателей, книговыдача </a:t>
            </a:r>
            <a:endParaRPr lang="ru-RU" sz="1800" b="0" u="none" strike="noStrike">
              <a:solidFill>
                <a:srgbClr val="000000"/>
              </a:solidFill>
              <a:effectLst/>
              <a:uFillTx/>
              <a:latin typeface="Arial"/>
            </a:endParaRPr>
          </a:p>
          <a:p>
            <a:pPr defTabSz="914400">
              <a:lnSpc>
                <a:spcPct val="100000"/>
              </a:lnSpc>
            </a:pPr>
            <a:r>
              <a:rPr lang="ru-RU" sz="2000" b="0" u="none" strike="noStrike">
                <a:solidFill>
                  <a:srgbClr val="000000"/>
                </a:solidFill>
                <a:effectLst/>
                <a:uFillTx/>
                <a:latin typeface="Open Sans"/>
                <a:ea typeface="Microsoft YaHei"/>
              </a:rPr>
              <a:t>              </a:t>
            </a:r>
            <a:r>
              <a:rPr lang="ru-RU" sz="2400" b="0" u="none" strike="noStrike">
                <a:solidFill>
                  <a:srgbClr val="32C45C"/>
                </a:solidFill>
                <a:effectLst/>
                <a:uFillTx/>
                <a:latin typeface="Open Sans Semibold"/>
                <a:ea typeface="Microsoft YaHei"/>
              </a:rPr>
              <a:t>208562</a:t>
            </a:r>
            <a:r>
              <a:rPr lang="ru-RU" sz="2000" b="1" u="none" strike="noStrike">
                <a:solidFill>
                  <a:srgbClr val="00B050"/>
                </a:solidFill>
                <a:effectLst/>
                <a:uFillTx/>
                <a:latin typeface="Open Sans"/>
                <a:ea typeface="Microsoft YaHei"/>
              </a:rPr>
              <a:t> </a:t>
            </a:r>
            <a:r>
              <a:rPr lang="ru-RU" sz="1800" b="0" u="none" strike="noStrike">
                <a:solidFill>
                  <a:srgbClr val="000000"/>
                </a:solidFill>
                <a:effectLst/>
                <a:uFillTx/>
                <a:latin typeface="Open Sans"/>
                <a:ea typeface="Microsoft YaHei"/>
              </a:rPr>
              <a:t>экземпляр.</a:t>
            </a:r>
            <a:endParaRPr lang="ru-RU" sz="1800" b="0" u="none" strike="noStrike">
              <a:solidFill>
                <a:srgbClr val="000000"/>
              </a:solidFill>
              <a:effectLst/>
              <a:uFillTx/>
              <a:latin typeface="Arial"/>
            </a:endParaRPr>
          </a:p>
        </p:txBody>
      </p:sp>
      <p:pic>
        <p:nvPicPr>
          <p:cNvPr id="812" name="Picture 3"/>
          <p:cNvPicPr/>
          <p:nvPr/>
        </p:nvPicPr>
        <p:blipFill>
          <a:blip r:embed="rId7"/>
          <a:srcRect l="18381" r="16289"/>
          <a:stretch/>
        </p:blipFill>
        <p:spPr>
          <a:xfrm>
            <a:off x="313920" y="2999520"/>
            <a:ext cx="952560" cy="952560"/>
          </a:xfrm>
          <a:prstGeom prst="rect">
            <a:avLst/>
          </a:prstGeom>
          <a:noFill/>
          <a:ln w="0">
            <a:noFill/>
          </a:ln>
        </p:spPr>
      </p:pic>
      <p:pic>
        <p:nvPicPr>
          <p:cNvPr id="813" name="Рисунок 29"/>
          <p:cNvPicPr/>
          <p:nvPr/>
        </p:nvPicPr>
        <p:blipFill>
          <a:blip r:embed="rId8"/>
          <a:stretch/>
        </p:blipFill>
        <p:spPr>
          <a:xfrm>
            <a:off x="314280" y="2987640"/>
            <a:ext cx="965520" cy="965520"/>
          </a:xfrm>
          <a:prstGeom prst="rect">
            <a:avLst/>
          </a:prstGeom>
          <a:noFill/>
          <a:ln w="9360">
            <a:noFill/>
          </a:ln>
        </p:spPr>
      </p:pic>
      <p:pic>
        <p:nvPicPr>
          <p:cNvPr id="814" name="Рисунок 30"/>
          <p:cNvPicPr/>
          <p:nvPr/>
        </p:nvPicPr>
        <p:blipFill>
          <a:blip r:embed="rId9"/>
          <a:stretch/>
        </p:blipFill>
        <p:spPr>
          <a:xfrm>
            <a:off x="291960" y="4757760"/>
            <a:ext cx="987840" cy="987840"/>
          </a:xfrm>
          <a:prstGeom prst="rect">
            <a:avLst/>
          </a:prstGeom>
          <a:noFill/>
          <a:ln w="9360">
            <a:noFill/>
          </a:ln>
        </p:spPr>
      </p:pic>
      <p:sp>
        <p:nvSpPr>
          <p:cNvPr id="815" name="CustomShape 8"/>
          <p:cNvSpPr/>
          <p:nvPr/>
        </p:nvSpPr>
        <p:spPr>
          <a:xfrm>
            <a:off x="-169920" y="4037040"/>
            <a:ext cx="1984680" cy="4528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200" b="1" u="none" strike="noStrike">
                <a:solidFill>
                  <a:srgbClr val="245776"/>
                </a:solidFill>
                <a:effectLst/>
                <a:uFillTx/>
                <a:latin typeface="Open Sans"/>
                <a:ea typeface="Microsoft YaHei"/>
              </a:rPr>
              <a:t>Клубные </a:t>
            </a:r>
            <a:endParaRPr lang="ru-RU" sz="1200" b="0" u="none" strike="noStrike">
              <a:solidFill>
                <a:srgbClr val="000000"/>
              </a:solidFill>
              <a:effectLst/>
              <a:uFillTx/>
              <a:latin typeface="Arial"/>
            </a:endParaRPr>
          </a:p>
          <a:p>
            <a:pPr algn="ctr" defTabSz="914400">
              <a:lnSpc>
                <a:spcPct val="100000"/>
              </a:lnSpc>
            </a:pPr>
            <a:r>
              <a:rPr lang="ru-RU" sz="1200" b="1" u="none" strike="noStrike">
                <a:solidFill>
                  <a:srgbClr val="245776"/>
                </a:solidFill>
                <a:effectLst/>
                <a:uFillTx/>
                <a:latin typeface="Open Sans"/>
                <a:ea typeface="Microsoft YaHei"/>
              </a:rPr>
              <a:t>учреждения</a:t>
            </a:r>
            <a:endParaRPr lang="ru-RU" sz="1200" b="0" u="none" strike="noStrike">
              <a:solidFill>
                <a:srgbClr val="000000"/>
              </a:solidFill>
              <a:effectLst/>
              <a:uFillTx/>
              <a:latin typeface="Arial"/>
            </a:endParaRPr>
          </a:p>
        </p:txBody>
      </p:sp>
      <p:sp>
        <p:nvSpPr>
          <p:cNvPr id="816" name="CustomShape 9"/>
          <p:cNvSpPr/>
          <p:nvPr/>
        </p:nvSpPr>
        <p:spPr>
          <a:xfrm>
            <a:off x="112680" y="5791320"/>
            <a:ext cx="1400400" cy="2703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200" b="1" u="none" strike="noStrike">
                <a:solidFill>
                  <a:srgbClr val="245776"/>
                </a:solidFill>
                <a:effectLst/>
                <a:uFillTx/>
                <a:latin typeface="Open Sans"/>
                <a:ea typeface="Microsoft YaHei"/>
              </a:rPr>
              <a:t>Библиотеки</a:t>
            </a:r>
            <a:endParaRPr lang="ru-RU" sz="1200" b="0" u="none" strike="noStrike">
              <a:solidFill>
                <a:srgbClr val="000000"/>
              </a:solidFill>
              <a:effectLst/>
              <a:uFillTx/>
              <a:latin typeface="Arial"/>
            </a:endParaRPr>
          </a:p>
        </p:txBody>
      </p:sp>
      <p:sp>
        <p:nvSpPr>
          <p:cNvPr id="817" name="CustomShape 10"/>
          <p:cNvSpPr/>
          <p:nvPr/>
        </p:nvSpPr>
        <p:spPr>
          <a:xfrm>
            <a:off x="550800" y="4898880"/>
            <a:ext cx="468000" cy="69732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algn="ctr" defTabSz="914400">
              <a:lnSpc>
                <a:spcPct val="100000"/>
              </a:lnSpc>
            </a:pPr>
            <a:r>
              <a:rPr lang="ru-RU" sz="4000" b="1" u="none" strike="noStrike">
                <a:solidFill>
                  <a:srgbClr val="FFFFFF"/>
                </a:solidFill>
                <a:effectLst/>
                <a:uFillTx/>
                <a:latin typeface="Open Sans"/>
                <a:ea typeface="Microsoft YaHei"/>
              </a:rPr>
              <a:t>3</a:t>
            </a:r>
            <a:endParaRPr lang="ru-RU" sz="4000" b="0" u="none" strike="noStrike">
              <a:solidFill>
                <a:srgbClr val="000000"/>
              </a:solidFill>
              <a:effectLst/>
              <a:uFillTx/>
              <a:latin typeface="Arial"/>
            </a:endParaRPr>
          </a:p>
        </p:txBody>
      </p:sp>
      <p:sp>
        <p:nvSpPr>
          <p:cNvPr id="818" name="CustomShape 11"/>
          <p:cNvSpPr/>
          <p:nvPr/>
        </p:nvSpPr>
        <p:spPr>
          <a:xfrm>
            <a:off x="411840" y="3117960"/>
            <a:ext cx="757800" cy="69732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algn="ctr" defTabSz="914400">
              <a:lnSpc>
                <a:spcPct val="100000"/>
              </a:lnSpc>
            </a:pPr>
            <a:r>
              <a:rPr lang="ru-RU" sz="4000" b="1" u="none" strike="noStrike">
                <a:solidFill>
                  <a:srgbClr val="FFFFFF"/>
                </a:solidFill>
                <a:effectLst/>
                <a:uFillTx/>
                <a:latin typeface="Open Sans"/>
                <a:ea typeface="Microsoft YaHei"/>
              </a:rPr>
              <a:t>13</a:t>
            </a:r>
            <a:endParaRPr lang="ru-RU" sz="4000" b="0" u="none" strike="noStrike">
              <a:solidFill>
                <a:srgbClr val="000000"/>
              </a:solidFill>
              <a:effectLst/>
              <a:uFillTx/>
              <a:latin typeface="Arial"/>
            </a:endParaRPr>
          </a:p>
        </p:txBody>
      </p:sp>
      <p:pic>
        <p:nvPicPr>
          <p:cNvPr id="819" name="Рисунок 35"/>
          <p:cNvPicPr/>
          <p:nvPr/>
        </p:nvPicPr>
        <p:blipFill>
          <a:blip r:embed="rId10"/>
          <a:stretch/>
        </p:blipFill>
        <p:spPr>
          <a:xfrm>
            <a:off x="314280" y="1403280"/>
            <a:ext cx="992520" cy="990720"/>
          </a:xfrm>
          <a:prstGeom prst="rect">
            <a:avLst/>
          </a:prstGeom>
          <a:noFill/>
          <a:ln w="9360">
            <a:noFill/>
          </a:ln>
        </p:spPr>
      </p:pic>
      <p:sp>
        <p:nvSpPr>
          <p:cNvPr id="820" name="CustomShape 12"/>
          <p:cNvSpPr/>
          <p:nvPr/>
        </p:nvSpPr>
        <p:spPr>
          <a:xfrm>
            <a:off x="291960" y="2460600"/>
            <a:ext cx="1036800" cy="2703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200" b="1" u="none" strike="noStrike">
                <a:solidFill>
                  <a:srgbClr val="245776"/>
                </a:solidFill>
                <a:effectLst/>
                <a:uFillTx/>
                <a:latin typeface="Open Sans"/>
                <a:ea typeface="Microsoft YaHei"/>
              </a:rPr>
              <a:t>Музеи</a:t>
            </a:r>
            <a:endParaRPr lang="ru-RU" sz="1200" b="0" u="none" strike="noStrike">
              <a:solidFill>
                <a:srgbClr val="000000"/>
              </a:solidFill>
              <a:effectLst/>
              <a:uFillTx/>
              <a:latin typeface="Arial"/>
            </a:endParaRPr>
          </a:p>
        </p:txBody>
      </p:sp>
      <p:sp>
        <p:nvSpPr>
          <p:cNvPr id="821" name="CustomShape 13"/>
          <p:cNvSpPr/>
          <p:nvPr/>
        </p:nvSpPr>
        <p:spPr>
          <a:xfrm>
            <a:off x="479520" y="1546200"/>
            <a:ext cx="695520" cy="697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4000" b="1" u="none" strike="noStrike">
                <a:solidFill>
                  <a:srgbClr val="FFFFFF"/>
                </a:solidFill>
                <a:effectLst/>
                <a:uFillTx/>
                <a:latin typeface="Open Sans"/>
                <a:ea typeface="Microsoft YaHei"/>
              </a:rPr>
              <a:t>3</a:t>
            </a:r>
            <a:endParaRPr lang="ru-RU" sz="4000" b="0" u="none" strike="noStrike">
              <a:solidFill>
                <a:srgbClr val="000000"/>
              </a:solidFill>
              <a:effectLst/>
              <a:uFillTx/>
              <a:latin typeface="Arial"/>
            </a:endParaRPr>
          </a:p>
        </p:txBody>
      </p:sp>
      <p:pic>
        <p:nvPicPr>
          <p:cNvPr id="822" name="Рисунок 38"/>
          <p:cNvPicPr/>
          <p:nvPr/>
        </p:nvPicPr>
        <p:blipFill>
          <a:blip r:embed="rId11"/>
          <a:stretch/>
        </p:blipFill>
        <p:spPr>
          <a:xfrm>
            <a:off x="1567800" y="2898720"/>
            <a:ext cx="2623320" cy="481320"/>
          </a:xfrm>
          <a:prstGeom prst="rect">
            <a:avLst/>
          </a:prstGeom>
          <a:noFill/>
          <a:ln w="0">
            <a:noFill/>
          </a:ln>
        </p:spPr>
      </p:pic>
      <p:sp>
        <p:nvSpPr>
          <p:cNvPr id="823" name="CustomShape 14"/>
          <p:cNvSpPr/>
          <p:nvPr/>
        </p:nvSpPr>
        <p:spPr>
          <a:xfrm>
            <a:off x="1636560" y="2909880"/>
            <a:ext cx="2497680" cy="4388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200" b="1" u="none" strike="noStrike">
                <a:solidFill>
                  <a:srgbClr val="FFFFFF"/>
                </a:solidFill>
                <a:effectLst/>
                <a:uFillTx/>
                <a:latin typeface="Open Sans"/>
                <a:ea typeface="Microsoft YaHei"/>
              </a:rPr>
              <a:t>Демидовская районная библиотека </a:t>
            </a:r>
            <a:endParaRPr lang="ru-RU" sz="1200" b="0" u="none" strike="noStrike">
              <a:solidFill>
                <a:srgbClr val="000000"/>
              </a:solidFill>
              <a:effectLst/>
              <a:uFillTx/>
              <a:latin typeface="Arial"/>
            </a:endParaRPr>
          </a:p>
        </p:txBody>
      </p:sp>
      <p:pic>
        <p:nvPicPr>
          <p:cNvPr id="824" name="Рисунок 41"/>
          <p:cNvPicPr/>
          <p:nvPr/>
        </p:nvPicPr>
        <p:blipFill>
          <a:blip r:embed="rId11"/>
          <a:stretch/>
        </p:blipFill>
        <p:spPr>
          <a:xfrm>
            <a:off x="5254200" y="1043640"/>
            <a:ext cx="2115360" cy="481320"/>
          </a:xfrm>
          <a:prstGeom prst="rect">
            <a:avLst/>
          </a:prstGeom>
          <a:noFill/>
          <a:ln w="0">
            <a:noFill/>
          </a:ln>
        </p:spPr>
      </p:pic>
      <p:sp>
        <p:nvSpPr>
          <p:cNvPr id="825" name="CustomShape 15"/>
          <p:cNvSpPr/>
          <p:nvPr/>
        </p:nvSpPr>
        <p:spPr>
          <a:xfrm>
            <a:off x="5232240" y="1135080"/>
            <a:ext cx="2198880" cy="5115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200" b="1" u="none" strike="noStrike">
                <a:solidFill>
                  <a:srgbClr val="FFFFFF"/>
                </a:solidFill>
                <a:effectLst/>
                <a:uFillTx/>
                <a:latin typeface="Open Sans"/>
                <a:ea typeface="Microsoft YaHei"/>
              </a:rPr>
              <a:t>Дом культуры</a:t>
            </a:r>
            <a:endParaRPr lang="ru-RU" sz="1200" b="0" u="none" strike="noStrike">
              <a:solidFill>
                <a:srgbClr val="000000"/>
              </a:solidFill>
              <a:effectLst/>
              <a:uFillTx/>
              <a:latin typeface="Arial"/>
            </a:endParaRPr>
          </a:p>
        </p:txBody>
      </p:sp>
      <p:sp>
        <p:nvSpPr>
          <p:cNvPr id="826" name="Прямоугольник 26"/>
          <p:cNvSpPr/>
          <p:nvPr/>
        </p:nvSpPr>
        <p:spPr>
          <a:xfrm>
            <a:off x="765000" y="6977520"/>
            <a:ext cx="1655280" cy="157320"/>
          </a:xfrm>
          <a:prstGeom prst="rect">
            <a:avLst/>
          </a:prstGeom>
          <a:solidFill>
            <a:schemeClr val="bg1"/>
          </a:solidFill>
          <a:ln>
            <a:solidFill>
              <a:srgbClr val="FFFFFF"/>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defTabSz="914400">
              <a:lnSpc>
                <a:spcPct val="100000"/>
              </a:lnSpc>
            </a:pPr>
            <a:r>
              <a:rPr lang="ru-RU" sz="1200" b="0" u="none" strike="noStrike">
                <a:solidFill>
                  <a:srgbClr val="485A61"/>
                </a:solidFill>
                <a:effectLst/>
                <a:uFillTx/>
                <a:latin typeface="Arial"/>
                <a:ea typeface="DejaVu Sans"/>
              </a:rPr>
              <a:t>Министерство</a:t>
            </a:r>
            <a:endParaRPr lang="ru-RU" sz="1200" b="0" u="none" strike="noStrike">
              <a:solidFill>
                <a:srgbClr val="000000"/>
              </a:solidFill>
              <a:effectLst/>
              <a:uFillTx/>
              <a:latin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7" name="CustomShape 1"/>
          <p:cNvSpPr/>
          <p:nvPr/>
        </p:nvSpPr>
        <p:spPr>
          <a:xfrm>
            <a:off x="2809800" y="3112920"/>
            <a:ext cx="848160" cy="3621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r>
              <a:rPr lang="ru-RU" sz="1800" b="0" u="none" strike="noStrike">
                <a:solidFill>
                  <a:srgbClr val="000000"/>
                </a:solidFill>
                <a:effectLst/>
                <a:uFillTx/>
                <a:latin typeface="Open Sans"/>
                <a:ea typeface="Microsoft YaHei"/>
              </a:rPr>
              <a:t>фото</a:t>
            </a:r>
            <a:endParaRPr lang="ru-RU" sz="1800" b="0" u="none" strike="noStrike">
              <a:solidFill>
                <a:srgbClr val="000000"/>
              </a:solidFill>
              <a:effectLst/>
              <a:uFillTx/>
              <a:latin typeface="Arial"/>
            </a:endParaRPr>
          </a:p>
        </p:txBody>
      </p:sp>
      <p:pic>
        <p:nvPicPr>
          <p:cNvPr id="828" name="Рисунок 23"/>
          <p:cNvPicPr/>
          <p:nvPr/>
        </p:nvPicPr>
        <p:blipFill>
          <a:blip r:embed="rId3"/>
          <a:stretch/>
        </p:blipFill>
        <p:spPr>
          <a:xfrm>
            <a:off x="181080" y="4138560"/>
            <a:ext cx="811440" cy="813240"/>
          </a:xfrm>
          <a:prstGeom prst="rect">
            <a:avLst/>
          </a:prstGeom>
          <a:noFill/>
          <a:ln w="9360">
            <a:noFill/>
          </a:ln>
        </p:spPr>
      </p:pic>
      <p:pic>
        <p:nvPicPr>
          <p:cNvPr id="829" name="Рисунок 17"/>
          <p:cNvPicPr/>
          <p:nvPr/>
        </p:nvPicPr>
        <p:blipFill>
          <a:blip r:embed="rId4"/>
          <a:stretch/>
        </p:blipFill>
        <p:spPr>
          <a:xfrm>
            <a:off x="184320" y="2657520"/>
            <a:ext cx="810000" cy="808200"/>
          </a:xfrm>
          <a:prstGeom prst="rect">
            <a:avLst/>
          </a:prstGeom>
          <a:noFill/>
          <a:ln w="9360">
            <a:noFill/>
          </a:ln>
        </p:spPr>
      </p:pic>
      <p:pic>
        <p:nvPicPr>
          <p:cNvPr id="830" name="Рисунок 15"/>
          <p:cNvPicPr/>
          <p:nvPr/>
        </p:nvPicPr>
        <p:blipFill>
          <a:blip r:embed="rId5"/>
          <a:stretch/>
        </p:blipFill>
        <p:spPr>
          <a:xfrm>
            <a:off x="200160" y="1220760"/>
            <a:ext cx="825840" cy="825840"/>
          </a:xfrm>
          <a:prstGeom prst="rect">
            <a:avLst/>
          </a:prstGeom>
          <a:noFill/>
          <a:ln w="9360">
            <a:noFill/>
          </a:ln>
        </p:spPr>
      </p:pic>
      <p:pic>
        <p:nvPicPr>
          <p:cNvPr id="831" name="Рисунок 3"/>
          <p:cNvPicPr/>
          <p:nvPr/>
        </p:nvPicPr>
        <p:blipFill>
          <a:blip r:embed="rId6"/>
          <a:stretch/>
        </p:blipFill>
        <p:spPr>
          <a:xfrm>
            <a:off x="2279520" y="155520"/>
            <a:ext cx="5141160" cy="765360"/>
          </a:xfrm>
          <a:prstGeom prst="rect">
            <a:avLst/>
          </a:prstGeom>
          <a:noFill/>
          <a:ln w="9360">
            <a:noFill/>
          </a:ln>
        </p:spPr>
      </p:pic>
      <p:sp>
        <p:nvSpPr>
          <p:cNvPr id="832" name="CustomShape 2"/>
          <p:cNvSpPr/>
          <p:nvPr/>
        </p:nvSpPr>
        <p:spPr>
          <a:xfrm>
            <a:off x="2060640" y="317520"/>
            <a:ext cx="5496120" cy="4536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2400" b="0" u="none" strike="noStrike">
                <a:solidFill>
                  <a:srgbClr val="FFFFFF"/>
                </a:solidFill>
                <a:effectLst/>
                <a:uFillTx/>
                <a:latin typeface="Open Sans Semibold"/>
                <a:ea typeface="Microsoft YaHei"/>
              </a:rPr>
              <a:t>Туризм</a:t>
            </a:r>
            <a:endParaRPr lang="ru-RU" sz="2400" b="0" u="none" strike="noStrike">
              <a:solidFill>
                <a:srgbClr val="000000"/>
              </a:solidFill>
              <a:effectLst/>
              <a:uFillTx/>
              <a:latin typeface="Arial"/>
            </a:endParaRPr>
          </a:p>
        </p:txBody>
      </p:sp>
      <p:sp>
        <p:nvSpPr>
          <p:cNvPr id="833" name="CustomShape 3"/>
          <p:cNvSpPr/>
          <p:nvPr/>
        </p:nvSpPr>
        <p:spPr>
          <a:xfrm>
            <a:off x="7128000" y="7189920"/>
            <a:ext cx="431640" cy="36216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1800" b="1" i="1" u="none" strike="noStrike">
                <a:solidFill>
                  <a:srgbClr val="339533"/>
                </a:solidFill>
                <a:effectLst/>
                <a:uFillTx/>
                <a:latin typeface="Open Sans Semibold"/>
                <a:ea typeface="Microsoft YaHei"/>
              </a:rPr>
              <a:t>2</a:t>
            </a:r>
            <a:r>
              <a:rPr lang="en-US" sz="1800" b="1" i="1" u="none" strike="noStrike">
                <a:solidFill>
                  <a:srgbClr val="339533"/>
                </a:solidFill>
                <a:effectLst/>
                <a:uFillTx/>
                <a:latin typeface="Open Sans Semibold"/>
                <a:ea typeface="Microsoft YaHei"/>
              </a:rPr>
              <a:t>7</a:t>
            </a:r>
            <a:endParaRPr lang="ru-RU" sz="1800" b="0" u="none" strike="noStrike">
              <a:solidFill>
                <a:srgbClr val="000000"/>
              </a:solidFill>
              <a:effectLst/>
              <a:uFillTx/>
              <a:latin typeface="Arial"/>
            </a:endParaRPr>
          </a:p>
        </p:txBody>
      </p:sp>
      <p:sp>
        <p:nvSpPr>
          <p:cNvPr id="834" name="CustomShape 4"/>
          <p:cNvSpPr/>
          <p:nvPr/>
        </p:nvSpPr>
        <p:spPr>
          <a:xfrm>
            <a:off x="255600" y="1352520"/>
            <a:ext cx="740160" cy="10627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r>
              <a:rPr lang="ru-RU" sz="3200" b="1" u="none" strike="noStrike">
                <a:solidFill>
                  <a:srgbClr val="FFFFFF"/>
                </a:solidFill>
                <a:effectLst/>
                <a:uFillTx/>
                <a:latin typeface="Open Sans"/>
                <a:ea typeface="Microsoft YaHei"/>
              </a:rPr>
              <a:t>10…</a:t>
            </a:r>
            <a:endParaRPr lang="ru-RU" sz="3200" b="0" u="none" strike="noStrike">
              <a:solidFill>
                <a:srgbClr val="000000"/>
              </a:solidFill>
              <a:effectLst/>
              <a:uFillTx/>
              <a:latin typeface="Arial"/>
            </a:endParaRPr>
          </a:p>
        </p:txBody>
      </p:sp>
      <p:sp>
        <p:nvSpPr>
          <p:cNvPr id="835" name="CustomShape 5"/>
          <p:cNvSpPr/>
          <p:nvPr/>
        </p:nvSpPr>
        <p:spPr>
          <a:xfrm>
            <a:off x="19080" y="2139840"/>
            <a:ext cx="1224360" cy="4226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100" b="1" u="none" strike="noStrike">
                <a:solidFill>
                  <a:srgbClr val="245776"/>
                </a:solidFill>
                <a:effectLst/>
                <a:uFillTx/>
                <a:latin typeface="Open Sans"/>
                <a:ea typeface="Microsoft YaHei"/>
              </a:rPr>
              <a:t>Средства размещения</a:t>
            </a:r>
            <a:endParaRPr lang="ru-RU" sz="1100" b="0" u="none" strike="noStrike">
              <a:solidFill>
                <a:srgbClr val="000000"/>
              </a:solidFill>
              <a:effectLst/>
              <a:uFillTx/>
              <a:latin typeface="Arial"/>
            </a:endParaRPr>
          </a:p>
        </p:txBody>
      </p:sp>
      <p:sp>
        <p:nvSpPr>
          <p:cNvPr id="836" name="CustomShape 6"/>
          <p:cNvSpPr/>
          <p:nvPr/>
        </p:nvSpPr>
        <p:spPr>
          <a:xfrm>
            <a:off x="-130320" y="3495600"/>
            <a:ext cx="1518120" cy="5900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100" b="1" u="none" strike="noStrike">
                <a:solidFill>
                  <a:srgbClr val="245776"/>
                </a:solidFill>
                <a:effectLst/>
                <a:uFillTx/>
                <a:latin typeface="Open Sans"/>
                <a:ea typeface="Microsoft YaHei"/>
              </a:rPr>
              <a:t>Объекты культурного наследия</a:t>
            </a:r>
            <a:endParaRPr lang="ru-RU" sz="1100" b="0" u="none" strike="noStrike">
              <a:solidFill>
                <a:srgbClr val="000000"/>
              </a:solidFill>
              <a:effectLst/>
              <a:uFillTx/>
              <a:latin typeface="Arial"/>
            </a:endParaRPr>
          </a:p>
        </p:txBody>
      </p:sp>
      <p:sp>
        <p:nvSpPr>
          <p:cNvPr id="837" name="CustomShape 7"/>
          <p:cNvSpPr/>
          <p:nvPr/>
        </p:nvSpPr>
        <p:spPr>
          <a:xfrm>
            <a:off x="-149400" y="4975200"/>
            <a:ext cx="1578240" cy="5900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100" b="1" u="none" strike="noStrike">
                <a:solidFill>
                  <a:srgbClr val="245776"/>
                </a:solidFill>
                <a:effectLst/>
                <a:uFillTx/>
                <a:latin typeface="Open Sans"/>
                <a:ea typeface="Microsoft YaHei"/>
              </a:rPr>
              <a:t>Объекты археологического наследия</a:t>
            </a:r>
            <a:endParaRPr lang="ru-RU" sz="1100" b="0" u="none" strike="noStrike">
              <a:solidFill>
                <a:srgbClr val="000000"/>
              </a:solidFill>
              <a:effectLst/>
              <a:uFillTx/>
              <a:latin typeface="Arial"/>
            </a:endParaRPr>
          </a:p>
        </p:txBody>
      </p:sp>
      <p:pic>
        <p:nvPicPr>
          <p:cNvPr id="838" name="Рисунок 78"/>
          <p:cNvPicPr/>
          <p:nvPr/>
        </p:nvPicPr>
        <p:blipFill>
          <a:blip r:embed="rId7">
            <a:lum bright="70000" contrast="-70000"/>
          </a:blip>
          <a:stretch/>
        </p:blipFill>
        <p:spPr>
          <a:xfrm>
            <a:off x="1481040" y="4714920"/>
            <a:ext cx="2316600" cy="509760"/>
          </a:xfrm>
          <a:prstGeom prst="rect">
            <a:avLst/>
          </a:prstGeom>
          <a:noFill/>
          <a:ln w="9360">
            <a:noFill/>
          </a:ln>
        </p:spPr>
      </p:pic>
      <p:sp>
        <p:nvSpPr>
          <p:cNvPr id="839" name="CustomShape 8"/>
          <p:cNvSpPr/>
          <p:nvPr/>
        </p:nvSpPr>
        <p:spPr>
          <a:xfrm>
            <a:off x="1498680" y="4713120"/>
            <a:ext cx="2316600" cy="5140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400" b="1" u="none" strike="noStrike">
                <a:solidFill>
                  <a:srgbClr val="0070C0"/>
                </a:solidFill>
                <a:effectLst/>
                <a:uFillTx/>
                <a:latin typeface="Open Sans Semibold"/>
                <a:ea typeface="Microsoft YaHei"/>
              </a:rPr>
              <a:t>Приоритетные направления:</a:t>
            </a:r>
            <a:endParaRPr lang="ru-RU" sz="1400" b="0" u="none" strike="noStrike">
              <a:solidFill>
                <a:srgbClr val="000000"/>
              </a:solidFill>
              <a:effectLst/>
              <a:uFillTx/>
              <a:latin typeface="Arial"/>
            </a:endParaRPr>
          </a:p>
        </p:txBody>
      </p:sp>
      <p:pic>
        <p:nvPicPr>
          <p:cNvPr id="840" name="Рисунок 46"/>
          <p:cNvPicPr/>
          <p:nvPr/>
        </p:nvPicPr>
        <p:blipFill>
          <a:blip r:embed="rId8"/>
          <a:stretch/>
        </p:blipFill>
        <p:spPr>
          <a:xfrm>
            <a:off x="1859040" y="1384200"/>
            <a:ext cx="2671920" cy="1378080"/>
          </a:xfrm>
          <a:prstGeom prst="rect">
            <a:avLst/>
          </a:prstGeom>
          <a:noFill/>
          <a:ln w="9360">
            <a:noFill/>
          </a:ln>
        </p:spPr>
      </p:pic>
      <p:sp>
        <p:nvSpPr>
          <p:cNvPr id="841" name="CustomShape 9"/>
          <p:cNvSpPr/>
          <p:nvPr/>
        </p:nvSpPr>
        <p:spPr>
          <a:xfrm>
            <a:off x="2868480" y="1839960"/>
            <a:ext cx="922680" cy="3621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r>
              <a:rPr lang="ru-RU" sz="1800" b="0" u="none" strike="noStrike">
                <a:solidFill>
                  <a:srgbClr val="000000"/>
                </a:solidFill>
                <a:effectLst/>
                <a:uFillTx/>
                <a:latin typeface="Open Sans"/>
                <a:ea typeface="Microsoft YaHei"/>
              </a:rPr>
              <a:t>фото</a:t>
            </a:r>
            <a:endParaRPr lang="ru-RU" sz="1800" b="0" u="none" strike="noStrike">
              <a:solidFill>
                <a:srgbClr val="000000"/>
              </a:solidFill>
              <a:effectLst/>
              <a:uFillTx/>
              <a:latin typeface="Arial"/>
            </a:endParaRPr>
          </a:p>
        </p:txBody>
      </p:sp>
      <p:sp>
        <p:nvSpPr>
          <p:cNvPr id="842" name="CustomShape 10"/>
          <p:cNvSpPr/>
          <p:nvPr/>
        </p:nvSpPr>
        <p:spPr>
          <a:xfrm>
            <a:off x="5154480" y="2200320"/>
            <a:ext cx="848160" cy="3621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r>
              <a:rPr lang="ru-RU" sz="1800" b="0" u="none" strike="noStrike">
                <a:solidFill>
                  <a:srgbClr val="000000"/>
                </a:solidFill>
                <a:effectLst/>
                <a:uFillTx/>
                <a:latin typeface="Open Sans"/>
                <a:ea typeface="Microsoft YaHei"/>
              </a:rPr>
              <a:t>фото</a:t>
            </a:r>
            <a:endParaRPr lang="ru-RU" sz="1800" b="0" u="none" strike="noStrike">
              <a:solidFill>
                <a:srgbClr val="000000"/>
              </a:solidFill>
              <a:effectLst/>
              <a:uFillTx/>
              <a:latin typeface="Arial"/>
            </a:endParaRPr>
          </a:p>
        </p:txBody>
      </p:sp>
      <p:pic>
        <p:nvPicPr>
          <p:cNvPr id="843" name="Picture 2"/>
          <p:cNvPicPr/>
          <p:nvPr/>
        </p:nvPicPr>
        <p:blipFill>
          <a:blip r:embed="rId9"/>
          <a:stretch/>
        </p:blipFill>
        <p:spPr>
          <a:xfrm>
            <a:off x="1563840" y="5272200"/>
            <a:ext cx="519480" cy="519480"/>
          </a:xfrm>
          <a:prstGeom prst="rect">
            <a:avLst/>
          </a:prstGeom>
          <a:noFill/>
          <a:ln w="9360">
            <a:noFill/>
          </a:ln>
        </p:spPr>
      </p:pic>
      <p:pic>
        <p:nvPicPr>
          <p:cNvPr id="844" name="Picture 3"/>
          <p:cNvPicPr/>
          <p:nvPr/>
        </p:nvPicPr>
        <p:blipFill>
          <a:blip r:embed="rId10"/>
          <a:stretch/>
        </p:blipFill>
        <p:spPr>
          <a:xfrm>
            <a:off x="1554120" y="5861160"/>
            <a:ext cx="519480" cy="519480"/>
          </a:xfrm>
          <a:prstGeom prst="rect">
            <a:avLst/>
          </a:prstGeom>
          <a:noFill/>
          <a:ln w="9360">
            <a:noFill/>
          </a:ln>
        </p:spPr>
      </p:pic>
      <p:pic>
        <p:nvPicPr>
          <p:cNvPr id="845" name="Рисунок 2"/>
          <p:cNvPicPr/>
          <p:nvPr/>
        </p:nvPicPr>
        <p:blipFill>
          <a:blip r:embed="rId11"/>
          <a:stretch/>
        </p:blipFill>
        <p:spPr>
          <a:xfrm>
            <a:off x="1554120" y="6442200"/>
            <a:ext cx="519480" cy="517680"/>
          </a:xfrm>
          <a:prstGeom prst="rect">
            <a:avLst/>
          </a:prstGeom>
          <a:noFill/>
          <a:ln w="9360">
            <a:noFill/>
          </a:ln>
        </p:spPr>
      </p:pic>
      <p:sp>
        <p:nvSpPr>
          <p:cNvPr id="846" name="CustomShape 11"/>
          <p:cNvSpPr/>
          <p:nvPr/>
        </p:nvSpPr>
        <p:spPr>
          <a:xfrm>
            <a:off x="1859040" y="5373720"/>
            <a:ext cx="2043360" cy="2703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200" b="0" u="none" strike="noStrike">
                <a:solidFill>
                  <a:srgbClr val="245776"/>
                </a:solidFill>
                <a:effectLst/>
                <a:uFillTx/>
                <a:latin typeface="Open Sans Semibold"/>
                <a:ea typeface="Microsoft YaHei"/>
              </a:rPr>
              <a:t>Рекреационный</a:t>
            </a:r>
            <a:endParaRPr lang="ru-RU" sz="1200" b="0" u="none" strike="noStrike">
              <a:solidFill>
                <a:srgbClr val="000000"/>
              </a:solidFill>
              <a:effectLst/>
              <a:uFillTx/>
              <a:latin typeface="Arial"/>
            </a:endParaRPr>
          </a:p>
        </p:txBody>
      </p:sp>
      <p:sp>
        <p:nvSpPr>
          <p:cNvPr id="847" name="CustomShape 12"/>
          <p:cNvSpPr/>
          <p:nvPr/>
        </p:nvSpPr>
        <p:spPr>
          <a:xfrm>
            <a:off x="2146320" y="5886360"/>
            <a:ext cx="1811520" cy="4528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r>
              <a:rPr lang="ru-RU" sz="1200" b="0" u="none" strike="noStrike">
                <a:solidFill>
                  <a:srgbClr val="245776"/>
                </a:solidFill>
                <a:effectLst/>
                <a:uFillTx/>
                <a:latin typeface="Open Sans Semibold"/>
                <a:ea typeface="Microsoft YaHei"/>
              </a:rPr>
              <a:t>Сельский и</a:t>
            </a:r>
            <a:endParaRPr lang="ru-RU" sz="1200" b="0" u="none" strike="noStrike">
              <a:solidFill>
                <a:srgbClr val="000000"/>
              </a:solidFill>
              <a:effectLst/>
              <a:uFillTx/>
              <a:latin typeface="Arial"/>
            </a:endParaRPr>
          </a:p>
          <a:p>
            <a:pPr defTabSz="914400">
              <a:lnSpc>
                <a:spcPct val="100000"/>
              </a:lnSpc>
            </a:pPr>
            <a:r>
              <a:rPr lang="ru-RU" sz="1200" b="0" u="none" strike="noStrike">
                <a:solidFill>
                  <a:srgbClr val="245776"/>
                </a:solidFill>
                <a:effectLst/>
                <a:uFillTx/>
                <a:latin typeface="Open Sans Semibold"/>
                <a:ea typeface="Microsoft YaHei"/>
              </a:rPr>
              <a:t>экологический</a:t>
            </a:r>
            <a:endParaRPr lang="ru-RU" sz="1200" b="0" u="none" strike="noStrike">
              <a:solidFill>
                <a:srgbClr val="000000"/>
              </a:solidFill>
              <a:effectLst/>
              <a:uFillTx/>
              <a:latin typeface="Arial"/>
            </a:endParaRPr>
          </a:p>
        </p:txBody>
      </p:sp>
      <p:sp>
        <p:nvSpPr>
          <p:cNvPr id="848" name="CustomShape 13"/>
          <p:cNvSpPr/>
          <p:nvPr/>
        </p:nvSpPr>
        <p:spPr>
          <a:xfrm>
            <a:off x="1773360" y="6585120"/>
            <a:ext cx="2003760" cy="2703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200" b="0" u="none" strike="noStrike">
                <a:solidFill>
                  <a:srgbClr val="245776"/>
                </a:solidFill>
                <a:effectLst/>
                <a:uFillTx/>
                <a:latin typeface="Open Sans Semibold"/>
                <a:ea typeface="Microsoft YaHei"/>
              </a:rPr>
              <a:t>Религиозный</a:t>
            </a:r>
            <a:endParaRPr lang="ru-RU" sz="1200" b="0" u="none" strike="noStrike">
              <a:solidFill>
                <a:srgbClr val="000000"/>
              </a:solidFill>
              <a:effectLst/>
              <a:uFillTx/>
              <a:latin typeface="Arial"/>
            </a:endParaRPr>
          </a:p>
        </p:txBody>
      </p:sp>
      <p:sp>
        <p:nvSpPr>
          <p:cNvPr id="849" name="CustomShape 14"/>
          <p:cNvSpPr/>
          <p:nvPr/>
        </p:nvSpPr>
        <p:spPr>
          <a:xfrm>
            <a:off x="4325760" y="6183360"/>
            <a:ext cx="1789560" cy="4528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r>
              <a:rPr lang="ru-RU" sz="1200" b="0" u="none" strike="noStrike">
                <a:solidFill>
                  <a:srgbClr val="245776"/>
                </a:solidFill>
                <a:effectLst/>
                <a:uFillTx/>
                <a:latin typeface="Open Sans Semibold"/>
                <a:ea typeface="Microsoft YaHei"/>
              </a:rPr>
              <a:t>Культурно-познавательный</a:t>
            </a:r>
            <a:endParaRPr lang="ru-RU" sz="1200" b="0" u="none" strike="noStrike">
              <a:solidFill>
                <a:srgbClr val="000000"/>
              </a:solidFill>
              <a:effectLst/>
              <a:uFillTx/>
              <a:latin typeface="Arial"/>
            </a:endParaRPr>
          </a:p>
        </p:txBody>
      </p:sp>
      <p:pic>
        <p:nvPicPr>
          <p:cNvPr id="850" name="Picture 2"/>
          <p:cNvPicPr/>
          <p:nvPr/>
        </p:nvPicPr>
        <p:blipFill>
          <a:blip r:embed="rId12"/>
          <a:stretch/>
        </p:blipFill>
        <p:spPr>
          <a:xfrm>
            <a:off x="3786120" y="6134040"/>
            <a:ext cx="536760" cy="536760"/>
          </a:xfrm>
          <a:prstGeom prst="rect">
            <a:avLst/>
          </a:prstGeom>
          <a:noFill/>
          <a:ln w="9360">
            <a:noFill/>
          </a:ln>
        </p:spPr>
      </p:pic>
      <p:pic>
        <p:nvPicPr>
          <p:cNvPr id="851" name="Picture 2"/>
          <p:cNvPicPr/>
          <p:nvPr/>
        </p:nvPicPr>
        <p:blipFill>
          <a:blip r:embed="rId13"/>
          <a:stretch/>
        </p:blipFill>
        <p:spPr>
          <a:xfrm>
            <a:off x="1528920" y="1351080"/>
            <a:ext cx="3150000" cy="1597320"/>
          </a:xfrm>
          <a:prstGeom prst="rect">
            <a:avLst/>
          </a:prstGeom>
          <a:noFill/>
          <a:ln w="9360">
            <a:noFill/>
          </a:ln>
        </p:spPr>
      </p:pic>
      <p:pic>
        <p:nvPicPr>
          <p:cNvPr id="852" name="Picture 4"/>
          <p:cNvPicPr/>
          <p:nvPr/>
        </p:nvPicPr>
        <p:blipFill>
          <a:blip r:embed="rId14"/>
          <a:stretch/>
        </p:blipFill>
        <p:spPr>
          <a:xfrm>
            <a:off x="1932120" y="2859120"/>
            <a:ext cx="2967480" cy="1619640"/>
          </a:xfrm>
          <a:prstGeom prst="rect">
            <a:avLst/>
          </a:prstGeom>
          <a:noFill/>
          <a:ln w="9360">
            <a:noFill/>
          </a:ln>
        </p:spPr>
      </p:pic>
      <p:sp>
        <p:nvSpPr>
          <p:cNvPr id="853" name="CustomShape 15"/>
          <p:cNvSpPr/>
          <p:nvPr/>
        </p:nvSpPr>
        <p:spPr>
          <a:xfrm>
            <a:off x="139680" y="2792520"/>
            <a:ext cx="1000440" cy="5144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2800" b="1" u="none" strike="noStrike">
                <a:solidFill>
                  <a:srgbClr val="FFFFFF"/>
                </a:solidFill>
                <a:effectLst/>
                <a:uFillTx/>
                <a:latin typeface="Open Sans"/>
                <a:ea typeface="Microsoft YaHei"/>
              </a:rPr>
              <a:t>211</a:t>
            </a:r>
            <a:endParaRPr lang="ru-RU" sz="2800" b="0" u="none" strike="noStrike">
              <a:solidFill>
                <a:srgbClr val="000000"/>
              </a:solidFill>
              <a:effectLst/>
              <a:uFillTx/>
              <a:latin typeface="Arial"/>
            </a:endParaRPr>
          </a:p>
        </p:txBody>
      </p:sp>
      <p:sp>
        <p:nvSpPr>
          <p:cNvPr id="854" name="CustomShape 16"/>
          <p:cNvSpPr/>
          <p:nvPr/>
        </p:nvSpPr>
        <p:spPr>
          <a:xfrm>
            <a:off x="230040" y="4311720"/>
            <a:ext cx="732240" cy="5144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2800" b="1" u="none" strike="noStrike">
                <a:solidFill>
                  <a:srgbClr val="FFFFFF"/>
                </a:solidFill>
                <a:effectLst/>
                <a:uFillTx/>
                <a:latin typeface="Open Sans"/>
                <a:ea typeface="Microsoft YaHei"/>
              </a:rPr>
              <a:t>99</a:t>
            </a:r>
            <a:endParaRPr lang="ru-RU" sz="2800" b="0" u="none" strike="noStrike">
              <a:solidFill>
                <a:srgbClr val="000000"/>
              </a:solidFill>
              <a:effectLst/>
              <a:uFillTx/>
              <a:latin typeface="Arial"/>
            </a:endParaRPr>
          </a:p>
        </p:txBody>
      </p:sp>
      <p:sp>
        <p:nvSpPr>
          <p:cNvPr id="855" name="CustomShape 17"/>
          <p:cNvSpPr/>
          <p:nvPr/>
        </p:nvSpPr>
        <p:spPr>
          <a:xfrm>
            <a:off x="838080" y="155520"/>
            <a:ext cx="1144800" cy="75744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1100" b="0" u="none" strike="noStrike">
                <a:solidFill>
                  <a:srgbClr val="002060"/>
                </a:solidFill>
                <a:effectLst/>
                <a:uFillTx/>
                <a:latin typeface="Open Sans"/>
                <a:ea typeface="Microsoft YaHei"/>
              </a:rPr>
              <a:t>Демидовский </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2060"/>
                </a:solidFill>
                <a:effectLst/>
                <a:uFillTx/>
                <a:latin typeface="Open Sans"/>
                <a:ea typeface="Microsoft YaHei"/>
              </a:rPr>
              <a:t>муниципальный </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2060"/>
                </a:solidFill>
                <a:effectLst/>
                <a:uFillTx/>
                <a:latin typeface="Open Sans"/>
                <a:ea typeface="Microsoft YaHei"/>
              </a:rPr>
              <a:t>округ Смоленской</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2060"/>
                </a:solidFill>
                <a:effectLst/>
                <a:uFillTx/>
                <a:latin typeface="Open Sans"/>
                <a:ea typeface="Microsoft YaHei"/>
              </a:rPr>
              <a:t>области</a:t>
            </a:r>
            <a:endParaRPr lang="ru-RU" sz="1100" b="0" u="none" strike="noStrike">
              <a:solidFill>
                <a:srgbClr val="000000"/>
              </a:solidFill>
              <a:effectLst/>
              <a:uFillTx/>
              <a:latin typeface="Arial"/>
            </a:endParaRPr>
          </a:p>
        </p:txBody>
      </p:sp>
      <p:pic>
        <p:nvPicPr>
          <p:cNvPr id="856" name="Рисунок 62"/>
          <p:cNvPicPr/>
          <p:nvPr/>
        </p:nvPicPr>
        <p:blipFill>
          <a:blip r:embed="rId15"/>
          <a:stretch/>
        </p:blipFill>
        <p:spPr>
          <a:xfrm>
            <a:off x="233280" y="46080"/>
            <a:ext cx="501840" cy="860760"/>
          </a:xfrm>
          <a:prstGeom prst="rect">
            <a:avLst/>
          </a:prstGeom>
          <a:noFill/>
          <a:ln w="9360">
            <a:noFill/>
          </a:ln>
        </p:spPr>
      </p:pic>
      <p:pic>
        <p:nvPicPr>
          <p:cNvPr id="857" name="Рисунок 49"/>
          <p:cNvPicPr/>
          <p:nvPr/>
        </p:nvPicPr>
        <p:blipFill>
          <a:blip r:embed="rId16"/>
          <a:stretch/>
        </p:blipFill>
        <p:spPr>
          <a:xfrm>
            <a:off x="1220400" y="997200"/>
            <a:ext cx="2313000" cy="547200"/>
          </a:xfrm>
          <a:prstGeom prst="rect">
            <a:avLst/>
          </a:prstGeom>
          <a:noFill/>
          <a:ln w="0">
            <a:noFill/>
          </a:ln>
        </p:spPr>
      </p:pic>
      <p:sp>
        <p:nvSpPr>
          <p:cNvPr id="858" name="CustomShape 18"/>
          <p:cNvSpPr/>
          <p:nvPr/>
        </p:nvSpPr>
        <p:spPr>
          <a:xfrm>
            <a:off x="1136520" y="1027080"/>
            <a:ext cx="2414880" cy="4528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200" b="1" u="none" strike="noStrike">
                <a:solidFill>
                  <a:srgbClr val="FFFFFF"/>
                </a:solidFill>
                <a:effectLst/>
                <a:uFillTx/>
                <a:latin typeface="Open Sans"/>
                <a:ea typeface="Microsoft YaHei"/>
              </a:rPr>
              <a:t>Демидовский историко-краеведческий музей</a:t>
            </a:r>
            <a:endParaRPr lang="ru-RU" sz="1200" b="0" u="none" strike="noStrike">
              <a:solidFill>
                <a:srgbClr val="000000"/>
              </a:solidFill>
              <a:effectLst/>
              <a:uFillTx/>
              <a:latin typeface="Arial"/>
            </a:endParaRPr>
          </a:p>
        </p:txBody>
      </p:sp>
      <p:pic>
        <p:nvPicPr>
          <p:cNvPr id="859" name="Picture 3"/>
          <p:cNvPicPr/>
          <p:nvPr/>
        </p:nvPicPr>
        <p:blipFill>
          <a:blip r:embed="rId17"/>
          <a:stretch/>
        </p:blipFill>
        <p:spPr>
          <a:xfrm>
            <a:off x="4264200" y="1685880"/>
            <a:ext cx="2907000" cy="1616400"/>
          </a:xfrm>
          <a:prstGeom prst="rect">
            <a:avLst/>
          </a:prstGeom>
          <a:noFill/>
          <a:ln w="9360">
            <a:noFill/>
          </a:ln>
        </p:spPr>
      </p:pic>
      <p:pic>
        <p:nvPicPr>
          <p:cNvPr id="860" name="Рисунок 45"/>
          <p:cNvPicPr/>
          <p:nvPr/>
        </p:nvPicPr>
        <p:blipFill>
          <a:blip r:embed="rId18"/>
          <a:stretch/>
        </p:blipFill>
        <p:spPr>
          <a:xfrm>
            <a:off x="1460520" y="4175640"/>
            <a:ext cx="2139840" cy="368640"/>
          </a:xfrm>
          <a:prstGeom prst="rect">
            <a:avLst/>
          </a:prstGeom>
          <a:noFill/>
          <a:ln w="0">
            <a:noFill/>
          </a:ln>
        </p:spPr>
      </p:pic>
      <p:sp>
        <p:nvSpPr>
          <p:cNvPr id="861" name="CustomShape 19"/>
          <p:cNvSpPr/>
          <p:nvPr/>
        </p:nvSpPr>
        <p:spPr>
          <a:xfrm>
            <a:off x="1228680" y="4227480"/>
            <a:ext cx="2548080" cy="270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200" b="1" u="none" strike="noStrike">
                <a:solidFill>
                  <a:srgbClr val="FFFFFF"/>
                </a:solidFill>
                <a:effectLst/>
                <a:uFillTx/>
                <a:latin typeface="Open Sans"/>
                <a:ea typeface="Microsoft YaHei"/>
              </a:rPr>
              <a:t>Покровский храм</a:t>
            </a:r>
            <a:endParaRPr lang="ru-RU" sz="1200" b="0" u="none" strike="noStrike">
              <a:solidFill>
                <a:srgbClr val="000000"/>
              </a:solidFill>
              <a:effectLst/>
              <a:uFillTx/>
              <a:latin typeface="Arial"/>
            </a:endParaRPr>
          </a:p>
        </p:txBody>
      </p:sp>
      <p:pic>
        <p:nvPicPr>
          <p:cNvPr id="862" name="Рисунок 47"/>
          <p:cNvPicPr/>
          <p:nvPr/>
        </p:nvPicPr>
        <p:blipFill>
          <a:blip r:embed="rId19"/>
          <a:stretch/>
        </p:blipFill>
        <p:spPr>
          <a:xfrm>
            <a:off x="5357520" y="1390320"/>
            <a:ext cx="2062800" cy="501120"/>
          </a:xfrm>
          <a:prstGeom prst="rect">
            <a:avLst/>
          </a:prstGeom>
          <a:noFill/>
          <a:ln w="0">
            <a:noFill/>
          </a:ln>
        </p:spPr>
      </p:pic>
      <p:sp>
        <p:nvSpPr>
          <p:cNvPr id="863" name="CustomShape 20"/>
          <p:cNvSpPr/>
          <p:nvPr/>
        </p:nvSpPr>
        <p:spPr>
          <a:xfrm>
            <a:off x="5291280" y="1401840"/>
            <a:ext cx="2233800" cy="4528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200" b="1" u="none" strike="noStrike">
                <a:solidFill>
                  <a:srgbClr val="FFFFFF"/>
                </a:solidFill>
                <a:effectLst/>
                <a:uFillTx/>
                <a:latin typeface="Open Sans"/>
                <a:ea typeface="Microsoft YaHei"/>
              </a:rPr>
              <a:t>Памятник </a:t>
            </a:r>
            <a:endParaRPr lang="ru-RU" sz="1200" b="0" u="none" strike="noStrike">
              <a:solidFill>
                <a:srgbClr val="000000"/>
              </a:solidFill>
              <a:effectLst/>
              <a:uFillTx/>
              <a:latin typeface="Arial"/>
            </a:endParaRPr>
          </a:p>
          <a:p>
            <a:pPr algn="ctr" defTabSz="914400">
              <a:lnSpc>
                <a:spcPct val="100000"/>
              </a:lnSpc>
            </a:pPr>
            <a:r>
              <a:rPr lang="ru-RU" sz="1200" b="1" u="none" strike="noStrike">
                <a:solidFill>
                  <a:srgbClr val="FFFFFF"/>
                </a:solidFill>
                <a:effectLst/>
                <a:uFillTx/>
                <a:latin typeface="Open Sans"/>
                <a:ea typeface="Microsoft YaHei"/>
              </a:rPr>
              <a:t>Юрию Никулину</a:t>
            </a:r>
            <a:endParaRPr lang="ru-RU" sz="1200" b="0" u="none" strike="noStrike">
              <a:solidFill>
                <a:srgbClr val="000000"/>
              </a:solidFill>
              <a:effectLst/>
              <a:uFillTx/>
              <a:latin typeface="Arial"/>
            </a:endParaRPr>
          </a:p>
        </p:txBody>
      </p:sp>
      <p:pic>
        <p:nvPicPr>
          <p:cNvPr id="864" name="Рисунок 42"/>
          <p:cNvPicPr/>
          <p:nvPr/>
        </p:nvPicPr>
        <p:blipFill>
          <a:blip r:embed="rId20">
            <a:lum bright="70000" contrast="-70000"/>
          </a:blip>
          <a:stretch/>
        </p:blipFill>
        <p:spPr>
          <a:xfrm>
            <a:off x="3922560" y="3780000"/>
            <a:ext cx="3011760" cy="2011320"/>
          </a:xfrm>
          <a:prstGeom prst="rect">
            <a:avLst/>
          </a:prstGeom>
          <a:noFill/>
          <a:ln w="12600" cap="rnd">
            <a:solidFill>
              <a:srgbClr val="4CCBD4"/>
            </a:solidFill>
            <a:prstDash val="lgDash"/>
            <a:miter/>
          </a:ln>
        </p:spPr>
      </p:pic>
      <p:sp>
        <p:nvSpPr>
          <p:cNvPr id="865" name="CustomShape 21"/>
          <p:cNvSpPr/>
          <p:nvPr/>
        </p:nvSpPr>
        <p:spPr>
          <a:xfrm>
            <a:off x="4130640" y="3922560"/>
            <a:ext cx="2554560" cy="3546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400" b="1" u="none" strike="noStrike">
                <a:solidFill>
                  <a:srgbClr val="0070C0"/>
                </a:solidFill>
                <a:effectLst/>
                <a:uFillTx/>
                <a:latin typeface="Open Sans"/>
                <a:ea typeface="Microsoft YaHei"/>
              </a:rPr>
              <a:t>Событийный туризм</a:t>
            </a:r>
            <a:endParaRPr lang="ru-RU" sz="1400" b="0" u="none" strike="noStrike">
              <a:solidFill>
                <a:srgbClr val="000000"/>
              </a:solidFill>
              <a:effectLst/>
              <a:uFillTx/>
              <a:latin typeface="Arial"/>
            </a:endParaRPr>
          </a:p>
        </p:txBody>
      </p:sp>
      <p:sp>
        <p:nvSpPr>
          <p:cNvPr id="866" name="CustomShape 22"/>
          <p:cNvSpPr/>
          <p:nvPr/>
        </p:nvSpPr>
        <p:spPr>
          <a:xfrm>
            <a:off x="4230720" y="3741840"/>
            <a:ext cx="2670480" cy="5900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ru-RU" sz="1100" b="0" u="none" strike="noStrike">
              <a:solidFill>
                <a:srgbClr val="000000"/>
              </a:solidFill>
              <a:effectLst/>
              <a:uFillTx/>
              <a:latin typeface="Arial"/>
            </a:endParaRPr>
          </a:p>
        </p:txBody>
      </p:sp>
      <p:sp>
        <p:nvSpPr>
          <p:cNvPr id="867" name="CustomShape 23"/>
          <p:cNvSpPr/>
          <p:nvPr/>
        </p:nvSpPr>
        <p:spPr>
          <a:xfrm>
            <a:off x="4230720" y="4294080"/>
            <a:ext cx="2657880" cy="4226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r>
              <a:rPr lang="ru-RU" sz="1100" b="0" u="none" strike="noStrike">
                <a:solidFill>
                  <a:srgbClr val="000000"/>
                </a:solidFill>
                <a:effectLst/>
                <a:uFillTx/>
                <a:latin typeface="Open Sans"/>
                <a:ea typeface="Microsoft YaHei"/>
              </a:rPr>
              <a:t>6 июля – массовые гуляния </a:t>
            </a:r>
            <a:br>
              <a:rPr sz="1800"/>
            </a:br>
            <a:r>
              <a:rPr lang="ru-RU" sz="1100" b="0" u="none" strike="noStrike">
                <a:solidFill>
                  <a:srgbClr val="000000"/>
                </a:solidFill>
                <a:effectLst/>
                <a:uFillTx/>
                <a:latin typeface="Open Sans"/>
                <a:ea typeface="Microsoft YaHei"/>
              </a:rPr>
              <a:t>«В ночь на Ивана Купалу» </a:t>
            </a:r>
            <a:endParaRPr lang="ru-RU" sz="1100" b="0" u="none" strike="noStrike">
              <a:solidFill>
                <a:srgbClr val="000000"/>
              </a:solidFill>
              <a:effectLst/>
              <a:uFillTx/>
              <a:latin typeface="Arial"/>
            </a:endParaRPr>
          </a:p>
        </p:txBody>
      </p:sp>
      <p:sp>
        <p:nvSpPr>
          <p:cNvPr id="868" name="CustomShape 24"/>
          <p:cNvSpPr/>
          <p:nvPr/>
        </p:nvSpPr>
        <p:spPr>
          <a:xfrm>
            <a:off x="68400" y="6465960"/>
            <a:ext cx="1065600" cy="24804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100" b="1" u="none" strike="noStrike">
                <a:solidFill>
                  <a:srgbClr val="245776"/>
                </a:solidFill>
                <a:effectLst/>
                <a:uFillTx/>
                <a:latin typeface="Open Sans"/>
                <a:ea typeface="Microsoft YaHei"/>
              </a:rPr>
              <a:t>Церкви</a:t>
            </a:r>
            <a:endParaRPr lang="ru-RU" sz="1100" b="0" u="none" strike="noStrike">
              <a:solidFill>
                <a:srgbClr val="000000"/>
              </a:solidFill>
              <a:effectLst/>
              <a:uFillTx/>
              <a:latin typeface="Arial"/>
            </a:endParaRPr>
          </a:p>
        </p:txBody>
      </p:sp>
      <p:sp>
        <p:nvSpPr>
          <p:cNvPr id="869" name="CustomShape 25"/>
          <p:cNvSpPr/>
          <p:nvPr/>
        </p:nvSpPr>
        <p:spPr>
          <a:xfrm>
            <a:off x="237960" y="5889600"/>
            <a:ext cx="729000" cy="5115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2800" b="1" u="none" strike="noStrike">
                <a:solidFill>
                  <a:srgbClr val="FFFFFF"/>
                </a:solidFill>
                <a:effectLst/>
                <a:uFillTx/>
                <a:latin typeface="Open Sans"/>
                <a:ea typeface="Microsoft YaHei"/>
              </a:rPr>
              <a:t>4</a:t>
            </a:r>
            <a:endParaRPr lang="ru-RU" sz="2800" b="0" u="none" strike="noStrike">
              <a:solidFill>
                <a:srgbClr val="000000"/>
              </a:solidFill>
              <a:effectLst/>
              <a:uFillTx/>
              <a:latin typeface="Arial"/>
            </a:endParaRPr>
          </a:p>
        </p:txBody>
      </p:sp>
      <p:pic>
        <p:nvPicPr>
          <p:cNvPr id="870" name="Picture 54"/>
          <p:cNvPicPr/>
          <p:nvPr/>
        </p:nvPicPr>
        <p:blipFill>
          <a:blip r:embed="rId21"/>
          <a:stretch/>
        </p:blipFill>
        <p:spPr>
          <a:xfrm>
            <a:off x="193680" y="5640480"/>
            <a:ext cx="814680" cy="814680"/>
          </a:xfrm>
          <a:prstGeom prst="rect">
            <a:avLst/>
          </a:prstGeom>
          <a:noFill/>
          <a:ln w="9360">
            <a:noFill/>
          </a:ln>
        </p:spPr>
      </p:pic>
      <p:sp>
        <p:nvSpPr>
          <p:cNvPr id="871" name="CustomShape 26"/>
          <p:cNvSpPr/>
          <p:nvPr/>
        </p:nvSpPr>
        <p:spPr>
          <a:xfrm>
            <a:off x="120600" y="5751360"/>
            <a:ext cx="997200" cy="4971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2800" b="1" u="none" strike="noStrike">
                <a:solidFill>
                  <a:srgbClr val="FFFFFF"/>
                </a:solidFill>
                <a:effectLst/>
                <a:uFillTx/>
                <a:latin typeface="Open Sans"/>
                <a:ea typeface="Microsoft YaHei"/>
              </a:rPr>
              <a:t>4</a:t>
            </a:r>
            <a:endParaRPr lang="ru-RU" sz="2800" b="0" u="none" strike="noStrike">
              <a:solidFill>
                <a:srgbClr val="000000"/>
              </a:solidFill>
              <a:effectLst/>
              <a:uFillTx/>
              <a:latin typeface="Arial"/>
            </a:endParaRPr>
          </a:p>
        </p:txBody>
      </p:sp>
      <p:sp>
        <p:nvSpPr>
          <p:cNvPr id="872" name="CustomShape 27"/>
          <p:cNvSpPr/>
          <p:nvPr/>
        </p:nvSpPr>
        <p:spPr>
          <a:xfrm>
            <a:off x="4065480" y="4780080"/>
            <a:ext cx="2494080" cy="4975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ru-RU" sz="1100" b="0" u="none" strike="noStrike">
              <a:solidFill>
                <a:srgbClr val="000000"/>
              </a:solidFill>
              <a:effectLst/>
              <a:uFillTx/>
              <a:latin typeface="Arial"/>
            </a:endParaRPr>
          </a:p>
        </p:txBody>
      </p:sp>
      <p:sp>
        <p:nvSpPr>
          <p:cNvPr id="873" name="CustomShape 28"/>
          <p:cNvSpPr/>
          <p:nvPr/>
        </p:nvSpPr>
        <p:spPr>
          <a:xfrm>
            <a:off x="4280040" y="4780080"/>
            <a:ext cx="2583000" cy="5875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r>
              <a:rPr lang="ru-RU" sz="1100" b="0" u="none" strike="noStrike">
                <a:solidFill>
                  <a:srgbClr val="000000"/>
                </a:solidFill>
                <a:effectLst/>
                <a:uFillTx/>
                <a:latin typeface="Open Sans"/>
                <a:ea typeface="Microsoft YaHei"/>
              </a:rPr>
              <a:t>25 июля – Межрегиональный праздник «Его Величество Огурец» </a:t>
            </a:r>
            <a:endParaRPr lang="ru-RU" sz="1100" b="0" u="none" strike="noStrike">
              <a:solidFill>
                <a:srgbClr val="000000"/>
              </a:solidFill>
              <a:effectLst/>
              <a:uFillTx/>
              <a:latin typeface="Arial"/>
            </a:endParaRPr>
          </a:p>
        </p:txBody>
      </p:sp>
      <p:pic>
        <p:nvPicPr>
          <p:cNvPr id="874" name="Рисунок 1"/>
          <p:cNvPicPr/>
          <p:nvPr/>
        </p:nvPicPr>
        <p:blipFill>
          <a:blip r:embed="rId22"/>
          <a:stretch/>
        </p:blipFill>
        <p:spPr>
          <a:xfrm>
            <a:off x="4011840" y="4343400"/>
            <a:ext cx="217440" cy="190800"/>
          </a:xfrm>
          <a:prstGeom prst="rect">
            <a:avLst/>
          </a:prstGeom>
          <a:noFill/>
          <a:ln w="9360">
            <a:noFill/>
          </a:ln>
        </p:spPr>
      </p:pic>
      <p:pic>
        <p:nvPicPr>
          <p:cNvPr id="875" name="Рисунок 1"/>
          <p:cNvPicPr/>
          <p:nvPr/>
        </p:nvPicPr>
        <p:blipFill>
          <a:blip r:embed="rId22"/>
          <a:stretch/>
        </p:blipFill>
        <p:spPr>
          <a:xfrm>
            <a:off x="4010400" y="4754520"/>
            <a:ext cx="217440" cy="190800"/>
          </a:xfrm>
          <a:prstGeom prst="rect">
            <a:avLst/>
          </a:prstGeom>
          <a:noFill/>
          <a:ln w="9360">
            <a:noFill/>
          </a:ln>
        </p:spPr>
      </p:pic>
      <p:sp>
        <p:nvSpPr>
          <p:cNvPr id="876" name="Прямоугольник 50"/>
          <p:cNvSpPr/>
          <p:nvPr/>
        </p:nvSpPr>
        <p:spPr>
          <a:xfrm>
            <a:off x="765000" y="6977520"/>
            <a:ext cx="1655280" cy="157320"/>
          </a:xfrm>
          <a:prstGeom prst="rect">
            <a:avLst/>
          </a:prstGeom>
          <a:solidFill>
            <a:schemeClr val="bg1"/>
          </a:solidFill>
          <a:ln>
            <a:solidFill>
              <a:srgbClr val="FFFFFF"/>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defTabSz="914400">
              <a:lnSpc>
                <a:spcPct val="100000"/>
              </a:lnSpc>
            </a:pPr>
            <a:r>
              <a:rPr lang="ru-RU" sz="1200" b="0" u="none" strike="noStrike">
                <a:solidFill>
                  <a:srgbClr val="485A61"/>
                </a:solidFill>
                <a:effectLst/>
                <a:uFillTx/>
                <a:latin typeface="Arial"/>
                <a:ea typeface="DejaVu Sans"/>
              </a:rPr>
              <a:t>Министерство</a:t>
            </a:r>
            <a:endParaRPr lang="ru-RU" sz="1200" b="0" u="none" strike="noStrike">
              <a:solidFill>
                <a:srgbClr val="000000"/>
              </a:solidFill>
              <a:effectLst/>
              <a:uFillTx/>
              <a:latin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7" name="Picture 1"/>
          <p:cNvPicPr/>
          <p:nvPr/>
        </p:nvPicPr>
        <p:blipFill>
          <a:blip r:embed="rId3"/>
          <a:stretch/>
        </p:blipFill>
        <p:spPr>
          <a:xfrm>
            <a:off x="2279520" y="155520"/>
            <a:ext cx="5069520" cy="762120"/>
          </a:xfrm>
          <a:prstGeom prst="rect">
            <a:avLst/>
          </a:prstGeom>
          <a:noFill/>
          <a:ln w="9360">
            <a:noFill/>
          </a:ln>
        </p:spPr>
      </p:pic>
      <p:sp>
        <p:nvSpPr>
          <p:cNvPr id="878" name="CustomShape 1"/>
          <p:cNvSpPr/>
          <p:nvPr/>
        </p:nvSpPr>
        <p:spPr>
          <a:xfrm>
            <a:off x="2060640" y="317520"/>
            <a:ext cx="5492880" cy="4510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2400" b="0" u="none" strike="noStrike">
                <a:solidFill>
                  <a:srgbClr val="FFFFFF"/>
                </a:solidFill>
                <a:effectLst/>
                <a:uFillTx/>
                <a:latin typeface="Open Sans Semibold"/>
                <a:ea typeface="Microsoft YaHei"/>
              </a:rPr>
              <a:t>SWOT-анализ</a:t>
            </a:r>
            <a:endParaRPr lang="ru-RU" sz="2400" b="0" u="none" strike="noStrike">
              <a:solidFill>
                <a:srgbClr val="000000"/>
              </a:solidFill>
              <a:effectLst/>
              <a:uFillTx/>
              <a:latin typeface="Arial"/>
            </a:endParaRPr>
          </a:p>
        </p:txBody>
      </p:sp>
      <p:graphicFrame>
        <p:nvGraphicFramePr>
          <p:cNvPr id="879" name="Table 2"/>
          <p:cNvGraphicFramePr/>
          <p:nvPr/>
        </p:nvGraphicFramePr>
        <p:xfrm>
          <a:off x="492120" y="1297080"/>
          <a:ext cx="6084360" cy="4840920"/>
        </p:xfrm>
        <a:graphic>
          <a:graphicData uri="http://schemas.openxmlformats.org/drawingml/2006/table">
            <a:tbl>
              <a:tblPr/>
              <a:tblGrid>
                <a:gridCol w="1920600">
                  <a:extLst>
                    <a:ext uri="{9D8B030D-6E8A-4147-A177-3AD203B41FA5}">
                      <a16:colId xmlns:a16="http://schemas.microsoft.com/office/drawing/2014/main" val="20000"/>
                    </a:ext>
                  </a:extLst>
                </a:gridCol>
                <a:gridCol w="4163760">
                  <a:extLst>
                    <a:ext uri="{9D8B030D-6E8A-4147-A177-3AD203B41FA5}">
                      <a16:colId xmlns:a16="http://schemas.microsoft.com/office/drawing/2014/main" val="20001"/>
                    </a:ext>
                  </a:extLst>
                </a:gridCol>
              </a:tblGrid>
              <a:tr h="1693080">
                <a:tc>
                  <a:txBody>
                    <a:bodyPr/>
                    <a:lstStyle/>
                    <a:p>
                      <a:pPr algn="ctr">
                        <a:lnSpc>
                          <a:spcPct val="83000"/>
                        </a:lnSpc>
                      </a:pPr>
                      <a:r>
                        <a:rPr lang="ru-RU" sz="1600" b="1" u="none" strike="noStrike">
                          <a:solidFill>
                            <a:srgbClr val="000000"/>
                          </a:solidFill>
                          <a:effectLst/>
                          <a:uFillTx/>
                          <a:latin typeface="Calibri"/>
                          <a:ea typeface="Microsoft YaHei"/>
                        </a:rPr>
                        <a:t>Сильные стороны</a:t>
                      </a:r>
                      <a:endParaRPr lang="ru-RU" sz="1600" b="0" u="none" strike="noStrike">
                        <a:solidFill>
                          <a:srgbClr val="000000"/>
                        </a:solidFill>
                        <a:effectLst/>
                        <a:uFillTx/>
                        <a:latin typeface="Arial"/>
                      </a:endParaRPr>
                    </a:p>
                    <a:p>
                      <a:pPr algn="ctr">
                        <a:lnSpc>
                          <a:spcPct val="113000"/>
                        </a:lnSpc>
                      </a:pPr>
                      <a:r>
                        <a:rPr lang="ru-RU" sz="1600" b="1" u="none" strike="noStrike">
                          <a:solidFill>
                            <a:srgbClr val="000000"/>
                          </a:solidFill>
                          <a:effectLst/>
                          <a:uFillTx/>
                          <a:latin typeface="Open Sans"/>
                          <a:ea typeface="Microsoft YaHei"/>
                        </a:rPr>
                        <a:t>S</a:t>
                      </a:r>
                      <a:endParaRPr lang="ru-RU" sz="1600" b="0" u="none" strike="noStrike">
                        <a:solidFill>
                          <a:srgbClr val="000000"/>
                        </a:solidFill>
                        <a:effectLst/>
                        <a:uFillTx/>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6FCECE"/>
                    </a:solidFill>
                  </a:tcPr>
                </a:tc>
                <a:tc>
                  <a:txBody>
                    <a:bodyPr/>
                    <a:lstStyle/>
                    <a:p>
                      <a:pPr marL="169920" indent="-167760">
                        <a:lnSpc>
                          <a:spcPct val="113000"/>
                        </a:lnSpc>
                        <a:buClr>
                          <a:srgbClr val="000000"/>
                        </a:buClr>
                        <a:buFont typeface="StarSymbol"/>
                        <a:buChar char="-"/>
                      </a:pPr>
                      <a:r>
                        <a:rPr lang="ru-RU" sz="1200" b="0" u="none" strike="noStrike">
                          <a:solidFill>
                            <a:srgbClr val="000000"/>
                          </a:solidFill>
                          <a:effectLst/>
                          <a:uFillTx/>
                          <a:latin typeface="Open Sans"/>
                          <a:ea typeface="Microsoft YaHei"/>
                        </a:rPr>
                        <a:t>выгодное географическое положение;</a:t>
                      </a:r>
                      <a:endParaRPr lang="ru-RU" sz="1200" b="0" u="none" strike="noStrike">
                        <a:solidFill>
                          <a:srgbClr val="000000"/>
                        </a:solidFill>
                        <a:effectLst/>
                        <a:uFillTx/>
                        <a:latin typeface="Arial"/>
                      </a:endParaRPr>
                    </a:p>
                    <a:p>
                      <a:pPr marL="169920" indent="-167760">
                        <a:lnSpc>
                          <a:spcPct val="113000"/>
                        </a:lnSpc>
                        <a:buClr>
                          <a:srgbClr val="000000"/>
                        </a:buClr>
                        <a:buFont typeface="StarSymbol"/>
                        <a:buChar char="-"/>
                      </a:pPr>
                      <a:r>
                        <a:rPr lang="ru-RU" sz="1200" b="0" u="none" strike="noStrike">
                          <a:solidFill>
                            <a:srgbClr val="000000"/>
                          </a:solidFill>
                          <a:effectLst/>
                          <a:uFillTx/>
                          <a:latin typeface="Open Sans"/>
                          <a:ea typeface="Microsoft YaHei"/>
                        </a:rPr>
                        <a:t>относительная близость к московской агломерации и границе с Белоруссией;</a:t>
                      </a:r>
                      <a:endParaRPr lang="ru-RU" sz="1200" b="0" u="none" strike="noStrike">
                        <a:solidFill>
                          <a:srgbClr val="000000"/>
                        </a:solidFill>
                        <a:effectLst/>
                        <a:uFillTx/>
                        <a:latin typeface="Arial"/>
                      </a:endParaRPr>
                    </a:p>
                    <a:p>
                      <a:pPr marL="169920" indent="-167760">
                        <a:lnSpc>
                          <a:spcPct val="113000"/>
                        </a:lnSpc>
                        <a:buClr>
                          <a:srgbClr val="000000"/>
                        </a:buClr>
                        <a:buFont typeface="StarSymbol"/>
                        <a:buChar char="-"/>
                      </a:pPr>
                      <a:r>
                        <a:rPr lang="ru-RU" sz="1200" b="0" u="none" strike="noStrike">
                          <a:solidFill>
                            <a:srgbClr val="000000"/>
                          </a:solidFill>
                          <a:effectLst/>
                          <a:uFillTx/>
                          <a:latin typeface="Open Sans"/>
                          <a:ea typeface="Microsoft YaHei"/>
                        </a:rPr>
                        <a:t>наличие комплекса культурно-исторических ценностей;</a:t>
                      </a:r>
                      <a:endParaRPr lang="ru-RU" sz="1200" b="0" u="none" strike="noStrike">
                        <a:solidFill>
                          <a:srgbClr val="000000"/>
                        </a:solidFill>
                        <a:effectLst/>
                        <a:uFillTx/>
                        <a:latin typeface="Arial"/>
                      </a:endParaRPr>
                    </a:p>
                    <a:p>
                      <a:pPr marL="169920" indent="-167760">
                        <a:lnSpc>
                          <a:spcPct val="113000"/>
                        </a:lnSpc>
                        <a:buClr>
                          <a:srgbClr val="000000"/>
                        </a:buClr>
                        <a:buFont typeface="StarSymbol"/>
                        <a:buChar char="-"/>
                      </a:pPr>
                      <a:r>
                        <a:rPr lang="ru-RU" sz="1200" b="0" u="none" strike="noStrike">
                          <a:solidFill>
                            <a:srgbClr val="000000"/>
                          </a:solidFill>
                          <a:effectLst/>
                          <a:uFillTx/>
                          <a:latin typeface="Open Sans"/>
                          <a:ea typeface="Microsoft YaHei"/>
                        </a:rPr>
                        <a:t>экологически чистые территории;</a:t>
                      </a:r>
                      <a:endParaRPr lang="ru-RU" sz="1200" b="0" u="none" strike="noStrike">
                        <a:solidFill>
                          <a:srgbClr val="000000"/>
                        </a:solidFill>
                        <a:effectLst/>
                        <a:uFillTx/>
                        <a:latin typeface="Arial"/>
                      </a:endParaRPr>
                    </a:p>
                    <a:p>
                      <a:pPr marL="169920" indent="-167760">
                        <a:lnSpc>
                          <a:spcPct val="113000"/>
                        </a:lnSpc>
                        <a:buClr>
                          <a:srgbClr val="000000"/>
                        </a:buClr>
                        <a:buFont typeface="StarSymbol"/>
                        <a:buChar char="-"/>
                      </a:pPr>
                      <a:r>
                        <a:rPr lang="ru-RU" sz="1200" b="0" u="none" strike="noStrike">
                          <a:solidFill>
                            <a:srgbClr val="000000"/>
                          </a:solidFill>
                          <a:effectLst/>
                          <a:uFillTx/>
                          <a:latin typeface="Open Sans"/>
                          <a:ea typeface="Microsoft YaHei"/>
                        </a:rPr>
                        <a:t>наличие сырья – леса, торфа, песчаной смеси.</a:t>
                      </a:r>
                      <a:endParaRPr lang="ru-RU" sz="1200" b="0" u="none" strike="noStrike">
                        <a:solidFill>
                          <a:srgbClr val="000000"/>
                        </a:solidFill>
                        <a:effectLst/>
                        <a:uFillTx/>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6FCECE"/>
                    </a:solidFill>
                  </a:tcPr>
                </a:tc>
                <a:extLst>
                  <a:ext uri="{0D108BD9-81ED-4DB2-BD59-A6C34878D82A}">
                    <a16:rowId xmlns:a16="http://schemas.microsoft.com/office/drawing/2014/main" val="10000"/>
                  </a:ext>
                </a:extLst>
              </a:tr>
              <a:tr h="1035000">
                <a:tc>
                  <a:txBody>
                    <a:bodyPr/>
                    <a:lstStyle/>
                    <a:p>
                      <a:pPr algn="ctr">
                        <a:lnSpc>
                          <a:spcPct val="83000"/>
                        </a:lnSpc>
                      </a:pPr>
                      <a:r>
                        <a:rPr lang="ru-RU" sz="1600" b="1" u="none" strike="noStrike">
                          <a:solidFill>
                            <a:srgbClr val="000000"/>
                          </a:solidFill>
                          <a:effectLst/>
                          <a:uFillTx/>
                          <a:latin typeface="Calibri"/>
                          <a:ea typeface="Microsoft YaHei"/>
                        </a:rPr>
                        <a:t>Слабые стороны</a:t>
                      </a:r>
                      <a:endParaRPr lang="ru-RU" sz="1600" b="0" u="none" strike="noStrike">
                        <a:solidFill>
                          <a:srgbClr val="000000"/>
                        </a:solidFill>
                        <a:effectLst/>
                        <a:uFillTx/>
                        <a:latin typeface="Arial"/>
                      </a:endParaRPr>
                    </a:p>
                    <a:p>
                      <a:pPr algn="ctr">
                        <a:lnSpc>
                          <a:spcPct val="113000"/>
                        </a:lnSpc>
                      </a:pPr>
                      <a:r>
                        <a:rPr lang="ru-RU" sz="1600" b="1" u="none" strike="noStrike">
                          <a:solidFill>
                            <a:srgbClr val="000000"/>
                          </a:solidFill>
                          <a:effectLst/>
                          <a:uFillTx/>
                          <a:latin typeface="Open Sans"/>
                          <a:ea typeface="Microsoft YaHei"/>
                        </a:rPr>
                        <a:t>W</a:t>
                      </a:r>
                      <a:endParaRPr lang="ru-RU" sz="1600" b="0" u="none" strike="noStrike">
                        <a:solidFill>
                          <a:srgbClr val="000000"/>
                        </a:solidFill>
                        <a:effectLst/>
                        <a:uFillTx/>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8FDEE3"/>
                    </a:solidFill>
                  </a:tcPr>
                </a:tc>
                <a:tc>
                  <a:txBody>
                    <a:bodyPr/>
                    <a:lstStyle/>
                    <a:p>
                      <a:pPr marL="169920" indent="-167760">
                        <a:lnSpc>
                          <a:spcPct val="113000"/>
                        </a:lnSpc>
                        <a:buClr>
                          <a:srgbClr val="000000"/>
                        </a:buClr>
                        <a:buFont typeface="StarSymbol"/>
                        <a:buChar char="-"/>
                      </a:pPr>
                      <a:r>
                        <a:rPr lang="ru-RU" sz="1200" b="0" u="none" strike="noStrike">
                          <a:solidFill>
                            <a:srgbClr val="000000"/>
                          </a:solidFill>
                          <a:effectLst/>
                          <a:uFillTx/>
                          <a:latin typeface="Open Sans"/>
                          <a:ea typeface="Microsoft YaHei"/>
                        </a:rPr>
                        <a:t>дефицит кадров из-за возникших демографических диспропорций;</a:t>
                      </a:r>
                      <a:endParaRPr lang="ru-RU" sz="1200" b="0" u="none" strike="noStrike">
                        <a:solidFill>
                          <a:srgbClr val="000000"/>
                        </a:solidFill>
                        <a:effectLst/>
                        <a:uFillTx/>
                        <a:latin typeface="Arial"/>
                      </a:endParaRPr>
                    </a:p>
                    <a:p>
                      <a:pPr marL="169920" indent="-167760">
                        <a:lnSpc>
                          <a:spcPct val="113000"/>
                        </a:lnSpc>
                        <a:buClr>
                          <a:srgbClr val="000000"/>
                        </a:buClr>
                        <a:buFont typeface="StarSymbol"/>
                        <a:buChar char="-"/>
                      </a:pPr>
                      <a:r>
                        <a:rPr lang="ru-RU" sz="1200" b="0" u="none" strike="noStrike">
                          <a:solidFill>
                            <a:srgbClr val="000000"/>
                          </a:solidFill>
                          <a:effectLst/>
                          <a:uFillTx/>
                          <a:latin typeface="Open Sans"/>
                          <a:ea typeface="Microsoft YaHei"/>
                        </a:rPr>
                        <a:t>отсутствие бизнес-инкубаторов и технопарков;</a:t>
                      </a:r>
                      <a:endParaRPr lang="ru-RU" sz="1200" b="0" u="none" strike="noStrike">
                        <a:solidFill>
                          <a:srgbClr val="000000"/>
                        </a:solidFill>
                        <a:effectLst/>
                        <a:uFillTx/>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8FDEE3"/>
                    </a:solidFill>
                  </a:tcPr>
                </a:tc>
                <a:extLst>
                  <a:ext uri="{0D108BD9-81ED-4DB2-BD59-A6C34878D82A}">
                    <a16:rowId xmlns:a16="http://schemas.microsoft.com/office/drawing/2014/main" val="10001"/>
                  </a:ext>
                </a:extLst>
              </a:tr>
              <a:tr h="1460520">
                <a:tc>
                  <a:txBody>
                    <a:bodyPr/>
                    <a:lstStyle/>
                    <a:p>
                      <a:pPr algn="ctr">
                        <a:lnSpc>
                          <a:spcPct val="83000"/>
                        </a:lnSpc>
                      </a:pPr>
                      <a:r>
                        <a:rPr lang="ru-RU" sz="1600" b="1" u="none" strike="noStrike">
                          <a:solidFill>
                            <a:srgbClr val="000000"/>
                          </a:solidFill>
                          <a:effectLst/>
                          <a:uFillTx/>
                          <a:latin typeface="Calibri"/>
                          <a:ea typeface="Microsoft YaHei"/>
                        </a:rPr>
                        <a:t>Возможности</a:t>
                      </a:r>
                      <a:endParaRPr lang="ru-RU" sz="1600" b="0" u="none" strike="noStrike">
                        <a:solidFill>
                          <a:srgbClr val="000000"/>
                        </a:solidFill>
                        <a:effectLst/>
                        <a:uFillTx/>
                        <a:latin typeface="Arial"/>
                      </a:endParaRPr>
                    </a:p>
                    <a:p>
                      <a:pPr algn="ctr">
                        <a:lnSpc>
                          <a:spcPct val="113000"/>
                        </a:lnSpc>
                      </a:pPr>
                      <a:r>
                        <a:rPr lang="ru-RU" sz="1600" b="1" u="none" strike="noStrike">
                          <a:solidFill>
                            <a:srgbClr val="000000"/>
                          </a:solidFill>
                          <a:effectLst/>
                          <a:uFillTx/>
                          <a:latin typeface="Open Sans"/>
                          <a:ea typeface="Microsoft YaHei"/>
                        </a:rPr>
                        <a:t>O</a:t>
                      </a:r>
                      <a:endParaRPr lang="ru-RU" sz="1600" b="0" u="none" strike="noStrike">
                        <a:solidFill>
                          <a:srgbClr val="000000"/>
                        </a:solidFill>
                        <a:effectLst/>
                        <a:uFillTx/>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8E8A8"/>
                    </a:solidFill>
                  </a:tcPr>
                </a:tc>
                <a:tc>
                  <a:txBody>
                    <a:bodyPr/>
                    <a:lstStyle/>
                    <a:p>
                      <a:pPr marL="169920" indent="-167760">
                        <a:lnSpc>
                          <a:spcPct val="113000"/>
                        </a:lnSpc>
                        <a:buClr>
                          <a:srgbClr val="000000"/>
                        </a:buClr>
                        <a:buFont typeface="StarSymbol"/>
                        <a:buChar char="-"/>
                      </a:pPr>
                      <a:r>
                        <a:rPr lang="ru-RU" sz="1200" b="0" u="none" strike="noStrike">
                          <a:solidFill>
                            <a:srgbClr val="000000"/>
                          </a:solidFill>
                          <a:effectLst/>
                          <a:uFillTx/>
                          <a:latin typeface="Open Sans"/>
                          <a:ea typeface="Microsoft YaHei"/>
                        </a:rPr>
                        <a:t>расширение рынка продукции местных производителей;</a:t>
                      </a:r>
                      <a:endParaRPr lang="ru-RU" sz="1200" b="0" u="none" strike="noStrike">
                        <a:solidFill>
                          <a:srgbClr val="000000"/>
                        </a:solidFill>
                        <a:effectLst/>
                        <a:uFillTx/>
                        <a:latin typeface="Arial"/>
                      </a:endParaRPr>
                    </a:p>
                    <a:p>
                      <a:pPr marL="169920" indent="-167760">
                        <a:lnSpc>
                          <a:spcPct val="113000"/>
                        </a:lnSpc>
                        <a:buClr>
                          <a:srgbClr val="000000"/>
                        </a:buClr>
                        <a:buFont typeface="StarSymbol"/>
                        <a:buChar char="-"/>
                      </a:pPr>
                      <a:r>
                        <a:rPr lang="ru-RU" sz="1200" b="0" u="none" strike="noStrike">
                          <a:solidFill>
                            <a:srgbClr val="000000"/>
                          </a:solidFill>
                          <a:effectLst/>
                          <a:uFillTx/>
                          <a:latin typeface="Open Sans"/>
                          <a:ea typeface="Microsoft YaHei"/>
                        </a:rPr>
                        <a:t>внедрение инновационных технологий;</a:t>
                      </a:r>
                      <a:endParaRPr lang="ru-RU" sz="1200" b="0" u="none" strike="noStrike">
                        <a:solidFill>
                          <a:srgbClr val="000000"/>
                        </a:solidFill>
                        <a:effectLst/>
                        <a:uFillTx/>
                        <a:latin typeface="Arial"/>
                      </a:endParaRPr>
                    </a:p>
                    <a:p>
                      <a:pPr marL="169920" indent="-167760">
                        <a:lnSpc>
                          <a:spcPct val="113000"/>
                        </a:lnSpc>
                        <a:buClr>
                          <a:srgbClr val="000000"/>
                        </a:buClr>
                        <a:buFont typeface="StarSymbol"/>
                        <a:buChar char="-"/>
                      </a:pPr>
                      <a:r>
                        <a:rPr lang="ru-RU" sz="1200" b="0" u="none" strike="noStrike">
                          <a:solidFill>
                            <a:srgbClr val="000000"/>
                          </a:solidFill>
                          <a:effectLst/>
                          <a:uFillTx/>
                          <a:latin typeface="Open Sans"/>
                          <a:ea typeface="Microsoft YaHei"/>
                        </a:rPr>
                        <a:t>вовлечение в сельхозпроизводство неиспользуемых угодий;</a:t>
                      </a:r>
                      <a:endParaRPr lang="ru-RU" sz="1200" b="0" u="none" strike="noStrike">
                        <a:solidFill>
                          <a:srgbClr val="000000"/>
                        </a:solidFill>
                        <a:effectLst/>
                        <a:uFillTx/>
                        <a:latin typeface="Arial"/>
                      </a:endParaRPr>
                    </a:p>
                    <a:p>
                      <a:pPr marL="169920" indent="-167760">
                        <a:lnSpc>
                          <a:spcPct val="113000"/>
                        </a:lnSpc>
                        <a:buClr>
                          <a:srgbClr val="000000"/>
                        </a:buClr>
                        <a:buFont typeface="StarSymbol"/>
                        <a:buChar char="-"/>
                      </a:pPr>
                      <a:r>
                        <a:rPr lang="ru-RU" sz="1200" b="0" u="none" strike="noStrike">
                          <a:solidFill>
                            <a:srgbClr val="000000"/>
                          </a:solidFill>
                          <a:effectLst/>
                          <a:uFillTx/>
                          <a:latin typeface="Open Sans"/>
                          <a:ea typeface="Microsoft YaHei"/>
                        </a:rPr>
                        <a:t>развитие туризма.</a:t>
                      </a:r>
                      <a:endParaRPr lang="ru-RU" sz="1200" b="0" u="none" strike="noStrike">
                        <a:solidFill>
                          <a:srgbClr val="000000"/>
                        </a:solidFill>
                        <a:effectLst/>
                        <a:uFillTx/>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E8E8A8"/>
                    </a:solidFill>
                  </a:tcPr>
                </a:tc>
                <a:extLst>
                  <a:ext uri="{0D108BD9-81ED-4DB2-BD59-A6C34878D82A}">
                    <a16:rowId xmlns:a16="http://schemas.microsoft.com/office/drawing/2014/main" val="10002"/>
                  </a:ext>
                </a:extLst>
              </a:tr>
              <a:tr h="652320">
                <a:tc>
                  <a:txBody>
                    <a:bodyPr/>
                    <a:lstStyle/>
                    <a:p>
                      <a:pPr algn="ctr">
                        <a:lnSpc>
                          <a:spcPct val="83000"/>
                        </a:lnSpc>
                      </a:pPr>
                      <a:r>
                        <a:rPr lang="ru-RU" sz="1600" b="1" u="none" strike="noStrike">
                          <a:solidFill>
                            <a:srgbClr val="000000"/>
                          </a:solidFill>
                          <a:effectLst/>
                          <a:uFillTx/>
                          <a:latin typeface="Calibri"/>
                          <a:ea typeface="Microsoft YaHei"/>
                        </a:rPr>
                        <a:t>Угрозы</a:t>
                      </a:r>
                      <a:endParaRPr lang="ru-RU" sz="1600" b="0" u="none" strike="noStrike">
                        <a:solidFill>
                          <a:srgbClr val="000000"/>
                        </a:solidFill>
                        <a:effectLst/>
                        <a:uFillTx/>
                        <a:latin typeface="Arial"/>
                      </a:endParaRPr>
                    </a:p>
                    <a:p>
                      <a:pPr algn="ctr">
                        <a:lnSpc>
                          <a:spcPct val="113000"/>
                        </a:lnSpc>
                      </a:pPr>
                      <a:r>
                        <a:rPr lang="ru-RU" sz="1600" b="1" u="none" strike="noStrike">
                          <a:solidFill>
                            <a:srgbClr val="000000"/>
                          </a:solidFill>
                          <a:effectLst/>
                          <a:uFillTx/>
                          <a:latin typeface="Open Sans"/>
                          <a:ea typeface="Microsoft YaHei"/>
                        </a:rPr>
                        <a:t>T</a:t>
                      </a:r>
                      <a:endParaRPr lang="ru-RU" sz="1600" b="0" u="none" strike="noStrike">
                        <a:solidFill>
                          <a:srgbClr val="000000"/>
                        </a:solidFill>
                        <a:effectLst/>
                        <a:uFillTx/>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BFBB7"/>
                    </a:solidFill>
                  </a:tcPr>
                </a:tc>
                <a:tc>
                  <a:txBody>
                    <a:bodyPr/>
                    <a:lstStyle/>
                    <a:p>
                      <a:pPr marL="169920" indent="-167760">
                        <a:lnSpc>
                          <a:spcPct val="113000"/>
                        </a:lnSpc>
                        <a:buClr>
                          <a:srgbClr val="000000"/>
                        </a:buClr>
                        <a:buFont typeface="StarSymbol"/>
                        <a:buChar char="-"/>
                      </a:pPr>
                      <a:r>
                        <a:rPr lang="ru-RU" sz="1200" b="0" u="none" strike="noStrike">
                          <a:solidFill>
                            <a:srgbClr val="000000"/>
                          </a:solidFill>
                          <a:effectLst/>
                          <a:uFillTx/>
                          <a:latin typeface="Open Sans"/>
                          <a:ea typeface="Microsoft YaHei"/>
                        </a:rPr>
                        <a:t>демографическое старение населения;</a:t>
                      </a:r>
                      <a:endParaRPr lang="ru-RU" sz="1200" b="0" u="none" strike="noStrike">
                        <a:solidFill>
                          <a:srgbClr val="000000"/>
                        </a:solidFill>
                        <a:effectLst/>
                        <a:uFillTx/>
                        <a:latin typeface="Arial"/>
                      </a:endParaRPr>
                    </a:p>
                    <a:p>
                      <a:pPr marL="169920" indent="-167760">
                        <a:lnSpc>
                          <a:spcPct val="113000"/>
                        </a:lnSpc>
                        <a:buClr>
                          <a:srgbClr val="000000"/>
                        </a:buClr>
                        <a:buFont typeface="StarSymbol"/>
                        <a:buChar char="-"/>
                      </a:pPr>
                      <a:r>
                        <a:rPr lang="ru-RU" sz="1200" b="0" u="none" strike="noStrike">
                          <a:solidFill>
                            <a:srgbClr val="000000"/>
                          </a:solidFill>
                          <a:effectLst/>
                          <a:uFillTx/>
                          <a:latin typeface="Open Sans"/>
                          <a:ea typeface="Microsoft YaHei"/>
                        </a:rPr>
                        <a:t>отток из района способной творческой молодежи.</a:t>
                      </a:r>
                      <a:endParaRPr lang="ru-RU" sz="1200" b="0" u="none" strike="noStrike">
                        <a:solidFill>
                          <a:srgbClr val="000000"/>
                        </a:solidFill>
                        <a:effectLst/>
                        <a:uFillTx/>
                        <a:latin typeface="Arial"/>
                      </a:endParaRPr>
                    </a:p>
                  </a:txBody>
                  <a:tcPr>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rgbClr val="FBFBB7"/>
                    </a:solidFill>
                  </a:tcPr>
                </a:tc>
                <a:extLst>
                  <a:ext uri="{0D108BD9-81ED-4DB2-BD59-A6C34878D82A}">
                    <a16:rowId xmlns:a16="http://schemas.microsoft.com/office/drawing/2014/main" val="10003"/>
                  </a:ext>
                </a:extLst>
              </a:tr>
            </a:tbl>
          </a:graphicData>
        </a:graphic>
      </p:graphicFrame>
      <p:sp>
        <p:nvSpPr>
          <p:cNvPr id="880" name="CustomShape 3"/>
          <p:cNvSpPr/>
          <p:nvPr/>
        </p:nvSpPr>
        <p:spPr>
          <a:xfrm>
            <a:off x="838080" y="155520"/>
            <a:ext cx="1141560" cy="75420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1100" b="0" u="none" strike="noStrike">
                <a:solidFill>
                  <a:srgbClr val="002060"/>
                </a:solidFill>
                <a:effectLst/>
                <a:uFillTx/>
                <a:latin typeface="Open Sans"/>
                <a:ea typeface="Microsoft YaHei"/>
              </a:rPr>
              <a:t>Демидовский </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2060"/>
                </a:solidFill>
                <a:effectLst/>
                <a:uFillTx/>
                <a:latin typeface="Open Sans"/>
                <a:ea typeface="Microsoft YaHei"/>
              </a:rPr>
              <a:t>муниципальный </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2060"/>
                </a:solidFill>
                <a:effectLst/>
                <a:uFillTx/>
                <a:latin typeface="Open Sans"/>
                <a:ea typeface="Microsoft YaHei"/>
              </a:rPr>
              <a:t>округ Смоленской</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2060"/>
                </a:solidFill>
                <a:effectLst/>
                <a:uFillTx/>
                <a:latin typeface="Open Sans"/>
                <a:ea typeface="Microsoft YaHei"/>
              </a:rPr>
              <a:t>области</a:t>
            </a:r>
            <a:endParaRPr lang="ru-RU" sz="1100" b="0" u="none" strike="noStrike">
              <a:solidFill>
                <a:srgbClr val="000000"/>
              </a:solidFill>
              <a:effectLst/>
              <a:uFillTx/>
              <a:latin typeface="Arial"/>
            </a:endParaRPr>
          </a:p>
        </p:txBody>
      </p:sp>
      <p:pic>
        <p:nvPicPr>
          <p:cNvPr id="881" name="Picture 36"/>
          <p:cNvPicPr/>
          <p:nvPr/>
        </p:nvPicPr>
        <p:blipFill>
          <a:blip r:embed="rId4"/>
          <a:stretch/>
        </p:blipFill>
        <p:spPr>
          <a:xfrm>
            <a:off x="233280" y="46080"/>
            <a:ext cx="498600" cy="857520"/>
          </a:xfrm>
          <a:prstGeom prst="rect">
            <a:avLst/>
          </a:prstGeom>
          <a:noFill/>
          <a:ln w="9360">
            <a:noFill/>
          </a:ln>
        </p:spPr>
      </p:pic>
      <p:sp>
        <p:nvSpPr>
          <p:cNvPr id="882" name="CustomShape 4"/>
          <p:cNvSpPr/>
          <p:nvPr/>
        </p:nvSpPr>
        <p:spPr>
          <a:xfrm>
            <a:off x="7122960" y="7189920"/>
            <a:ext cx="428760" cy="35892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1800" b="1" i="1" u="none" strike="noStrike">
                <a:solidFill>
                  <a:srgbClr val="339533"/>
                </a:solidFill>
                <a:effectLst/>
                <a:uFillTx/>
                <a:latin typeface="Open Sans Semibold"/>
                <a:ea typeface="Microsoft YaHei"/>
              </a:rPr>
              <a:t>2</a:t>
            </a:r>
            <a:r>
              <a:rPr lang="en-US" sz="1800" b="1" i="1" u="none" strike="noStrike">
                <a:solidFill>
                  <a:srgbClr val="339533"/>
                </a:solidFill>
                <a:effectLst/>
                <a:uFillTx/>
                <a:latin typeface="Open Sans Semibold"/>
                <a:ea typeface="Microsoft YaHei"/>
              </a:rPr>
              <a:t>8</a:t>
            </a:r>
            <a:endParaRPr lang="ru-RU" sz="1800" b="0" u="none" strike="noStrike">
              <a:solidFill>
                <a:srgbClr val="000000"/>
              </a:solidFill>
              <a:effectLst/>
              <a:uFillTx/>
              <a:latin typeface="Arial"/>
            </a:endParaRPr>
          </a:p>
        </p:txBody>
      </p:sp>
      <p:sp>
        <p:nvSpPr>
          <p:cNvPr id="883" name="Прямоугольник 7"/>
          <p:cNvSpPr/>
          <p:nvPr/>
        </p:nvSpPr>
        <p:spPr>
          <a:xfrm>
            <a:off x="765000" y="6977520"/>
            <a:ext cx="1655280" cy="157320"/>
          </a:xfrm>
          <a:prstGeom prst="rect">
            <a:avLst/>
          </a:prstGeom>
          <a:solidFill>
            <a:schemeClr val="bg1"/>
          </a:solidFill>
          <a:ln>
            <a:solidFill>
              <a:srgbClr val="FFFFFF"/>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defTabSz="914400">
              <a:lnSpc>
                <a:spcPct val="100000"/>
              </a:lnSpc>
            </a:pPr>
            <a:r>
              <a:rPr lang="ru-RU" sz="1200" b="0" u="none" strike="noStrike">
                <a:solidFill>
                  <a:srgbClr val="485A61"/>
                </a:solidFill>
                <a:effectLst/>
                <a:uFillTx/>
                <a:latin typeface="Arial"/>
                <a:ea typeface="DejaVu Sans"/>
              </a:rPr>
              <a:t>Министерство</a:t>
            </a:r>
            <a:endParaRPr lang="ru-RU" sz="1200" b="0" u="none" strike="noStrike">
              <a:solidFill>
                <a:srgbClr val="000000"/>
              </a:solidFill>
              <a:effectLst/>
              <a:uFillTx/>
              <a:latin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4" name="Picture 1"/>
          <p:cNvPicPr/>
          <p:nvPr/>
        </p:nvPicPr>
        <p:blipFill>
          <a:blip r:embed="rId3"/>
          <a:srcRect l="9250" t="7484" r="9450" b="8222"/>
          <a:stretch/>
        </p:blipFill>
        <p:spPr>
          <a:xfrm>
            <a:off x="71640" y="1300680"/>
            <a:ext cx="7542360" cy="4413600"/>
          </a:xfrm>
          <a:prstGeom prst="rect">
            <a:avLst/>
          </a:prstGeom>
          <a:noFill/>
          <a:ln w="9360">
            <a:noFill/>
          </a:ln>
        </p:spPr>
      </p:pic>
      <p:sp>
        <p:nvSpPr>
          <p:cNvPr id="885" name="CustomShape 1"/>
          <p:cNvSpPr/>
          <p:nvPr/>
        </p:nvSpPr>
        <p:spPr>
          <a:xfrm>
            <a:off x="7156440" y="7189920"/>
            <a:ext cx="428760" cy="35892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en-US" sz="1800" b="1" i="1" u="none" strike="noStrike">
                <a:solidFill>
                  <a:srgbClr val="339533"/>
                </a:solidFill>
                <a:effectLst/>
                <a:uFillTx/>
                <a:latin typeface="Open Sans Semibold"/>
                <a:ea typeface="Microsoft YaHei"/>
              </a:rPr>
              <a:t>29</a:t>
            </a:r>
            <a:endParaRPr lang="ru-RU" sz="1800" b="0" u="none" strike="noStrike">
              <a:solidFill>
                <a:srgbClr val="000000"/>
              </a:solidFill>
              <a:effectLst/>
              <a:uFillTx/>
              <a:latin typeface="Arial"/>
            </a:endParaRPr>
          </a:p>
        </p:txBody>
      </p:sp>
      <p:sp>
        <p:nvSpPr>
          <p:cNvPr id="886" name="CustomShape 2"/>
          <p:cNvSpPr/>
          <p:nvPr/>
        </p:nvSpPr>
        <p:spPr>
          <a:xfrm>
            <a:off x="735120" y="1208160"/>
            <a:ext cx="3191040" cy="13968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400" b="1" u="none" strike="noStrike">
                <a:solidFill>
                  <a:srgbClr val="0070C0"/>
                </a:solidFill>
                <a:effectLst/>
                <a:uFillTx/>
                <a:latin typeface="Open Sans"/>
                <a:ea typeface="Microsoft YaHei"/>
              </a:rPr>
              <a:t>ГЛАВА МУНИЦИПАЛЬНОГО ОБРАЗОВАНИЯ </a:t>
            </a:r>
            <a:endParaRPr lang="ru-RU" sz="1400" b="0" u="none" strike="noStrike">
              <a:solidFill>
                <a:srgbClr val="000000"/>
              </a:solidFill>
              <a:effectLst/>
              <a:uFillTx/>
              <a:latin typeface="Arial"/>
            </a:endParaRPr>
          </a:p>
          <a:p>
            <a:pPr algn="ctr" defTabSz="914400">
              <a:lnSpc>
                <a:spcPct val="100000"/>
              </a:lnSpc>
            </a:pPr>
            <a:r>
              <a:rPr lang="ru-RU" sz="1400" b="1" u="none" strike="noStrike">
                <a:solidFill>
                  <a:srgbClr val="0070C0"/>
                </a:solidFill>
                <a:effectLst/>
                <a:uFillTx/>
                <a:latin typeface="Open Sans"/>
                <a:ea typeface="Microsoft YaHei"/>
              </a:rPr>
              <a:t>«ДЕМИДОВСКИЙ МУНИЦИПАЛЬНЫЙ ОКРУГ» СМОЛЕНСКОЙ ОБЛАСТИ:</a:t>
            </a:r>
            <a:endParaRPr lang="ru-RU" sz="1400" b="0" u="none" strike="noStrike">
              <a:solidFill>
                <a:srgbClr val="000000"/>
              </a:solidFill>
              <a:effectLst/>
              <a:uFillTx/>
              <a:latin typeface="Arial"/>
            </a:endParaRPr>
          </a:p>
        </p:txBody>
      </p:sp>
      <p:sp>
        <p:nvSpPr>
          <p:cNvPr id="887" name="CustomShape 3"/>
          <p:cNvSpPr/>
          <p:nvPr/>
        </p:nvSpPr>
        <p:spPr>
          <a:xfrm>
            <a:off x="612720" y="4090320"/>
            <a:ext cx="3435480" cy="19015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400" b="1" u="none" strike="noStrike">
                <a:solidFill>
                  <a:srgbClr val="0070C0"/>
                </a:solidFill>
                <a:effectLst/>
                <a:uFillTx/>
                <a:latin typeface="Open Sans"/>
                <a:ea typeface="Microsoft YaHei"/>
              </a:rPr>
              <a:t>ЗАМЕСТИТЕЛЬ ГЛАВЫ  МУНИЦИПАЛЬНОГО ОБРАЗОВАНИЯ «ДЕМИДОВСКИЙ МУНИЦИПАЛЬНЫЙ ОКРУГ» СМОЛЕНСКОЙ ОБЛАСТИ:</a:t>
            </a:r>
            <a:endParaRPr lang="ru-RU" sz="1400" b="0" u="none" strike="noStrike">
              <a:solidFill>
                <a:srgbClr val="000000"/>
              </a:solidFill>
              <a:effectLst/>
              <a:uFillTx/>
              <a:latin typeface="Arial"/>
            </a:endParaRPr>
          </a:p>
          <a:p>
            <a:pPr algn="ctr" defTabSz="914400">
              <a:lnSpc>
                <a:spcPct val="100000"/>
              </a:lnSpc>
            </a:pPr>
            <a:endParaRPr lang="ru-RU" sz="1400" b="0" u="none" strike="noStrike">
              <a:solidFill>
                <a:srgbClr val="000000"/>
              </a:solidFill>
              <a:effectLst/>
              <a:uFillTx/>
              <a:latin typeface="Arial"/>
            </a:endParaRPr>
          </a:p>
        </p:txBody>
      </p:sp>
      <p:sp>
        <p:nvSpPr>
          <p:cNvPr id="888" name="CustomShape 4"/>
          <p:cNvSpPr/>
          <p:nvPr/>
        </p:nvSpPr>
        <p:spPr>
          <a:xfrm>
            <a:off x="4167360" y="1763640"/>
            <a:ext cx="2578320" cy="9370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400" b="1" u="none" strike="noStrike">
                <a:solidFill>
                  <a:srgbClr val="0070C0"/>
                </a:solidFill>
                <a:effectLst/>
                <a:uFillTx/>
                <a:latin typeface="Open Sans"/>
                <a:ea typeface="Microsoft YaHei"/>
              </a:rPr>
              <a:t>ДЕПАРТАМЕНТ ИНВЕСТИЦИОННОГО РАЗВИТИЯ СМОЛЕНСКОЙ ОБЛАСТИ:</a:t>
            </a:r>
            <a:endParaRPr lang="ru-RU" sz="1400" b="0" u="none" strike="noStrike">
              <a:solidFill>
                <a:srgbClr val="000000"/>
              </a:solidFill>
              <a:effectLst/>
              <a:uFillTx/>
              <a:latin typeface="Arial"/>
            </a:endParaRPr>
          </a:p>
        </p:txBody>
      </p:sp>
      <p:sp>
        <p:nvSpPr>
          <p:cNvPr id="889" name="CustomShape 5"/>
          <p:cNvSpPr/>
          <p:nvPr/>
        </p:nvSpPr>
        <p:spPr>
          <a:xfrm>
            <a:off x="4167360" y="3995640"/>
            <a:ext cx="2578320" cy="7243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400" b="1" u="none" strike="noStrike">
                <a:solidFill>
                  <a:srgbClr val="0070C0"/>
                </a:solidFill>
                <a:effectLst/>
                <a:uFillTx/>
                <a:latin typeface="Open Sans"/>
                <a:ea typeface="Microsoft YaHei"/>
              </a:rPr>
              <a:t>ООО «КОРПОРАЦИЯ ИНВЕСТИЦИОННОГО РАЗВИТИЯ»:</a:t>
            </a:r>
            <a:endParaRPr lang="ru-RU" sz="1400" b="0" u="none" strike="noStrike">
              <a:solidFill>
                <a:srgbClr val="000000"/>
              </a:solidFill>
              <a:effectLst/>
              <a:uFillTx/>
              <a:latin typeface="Arial"/>
            </a:endParaRPr>
          </a:p>
        </p:txBody>
      </p:sp>
      <p:sp>
        <p:nvSpPr>
          <p:cNvPr id="890" name="CustomShape 6"/>
          <p:cNvSpPr/>
          <p:nvPr/>
        </p:nvSpPr>
        <p:spPr>
          <a:xfrm>
            <a:off x="566640" y="2637720"/>
            <a:ext cx="3359520" cy="11782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1400" b="0" u="none" strike="noStrike">
                <a:solidFill>
                  <a:srgbClr val="000000"/>
                </a:solidFill>
                <a:effectLst/>
                <a:uFillTx/>
                <a:latin typeface="Open Sans"/>
                <a:ea typeface="Microsoft YaHei"/>
              </a:rPr>
              <a:t>Николаев </a:t>
            </a:r>
            <a:endParaRPr lang="ru-RU" sz="1400" b="0" u="none" strike="noStrike">
              <a:solidFill>
                <a:srgbClr val="000000"/>
              </a:solidFill>
              <a:effectLst/>
              <a:uFillTx/>
              <a:latin typeface="Arial"/>
            </a:endParaRPr>
          </a:p>
          <a:p>
            <a:pPr algn="ctr" defTabSz="914400">
              <a:lnSpc>
                <a:spcPct val="100000"/>
              </a:lnSpc>
            </a:pPr>
            <a:r>
              <a:rPr lang="ru-RU" sz="1400" b="0" u="none" strike="noStrike">
                <a:solidFill>
                  <a:srgbClr val="000000"/>
                </a:solidFill>
                <a:effectLst/>
                <a:uFillTx/>
                <a:latin typeface="Open Sans"/>
                <a:ea typeface="Microsoft YaHei"/>
              </a:rPr>
              <a:t>Сергей Владимирович</a:t>
            </a:r>
            <a:endParaRPr lang="ru-RU" sz="1400" b="0" u="none" strike="noStrike">
              <a:solidFill>
                <a:srgbClr val="000000"/>
              </a:solidFill>
              <a:effectLst/>
              <a:uFillTx/>
              <a:latin typeface="Arial"/>
            </a:endParaRPr>
          </a:p>
          <a:p>
            <a:pPr defTabSz="914400">
              <a:lnSpc>
                <a:spcPct val="100000"/>
              </a:lnSpc>
            </a:pPr>
            <a:r>
              <a:rPr lang="ru-RU" sz="1400" b="0" u="none" strike="noStrike">
                <a:solidFill>
                  <a:srgbClr val="000000"/>
                </a:solidFill>
                <a:effectLst/>
                <a:uFillTx/>
                <a:latin typeface="Open Sans"/>
                <a:ea typeface="Microsoft YaHei"/>
              </a:rPr>
              <a:t>Телефон: (48147) 4-11-44</a:t>
            </a:r>
            <a:endParaRPr lang="ru-RU" sz="1400" b="0" u="none" strike="noStrike">
              <a:solidFill>
                <a:srgbClr val="000000"/>
              </a:solidFill>
              <a:effectLst/>
              <a:uFillTx/>
              <a:latin typeface="Arial"/>
            </a:endParaRPr>
          </a:p>
          <a:p>
            <a:pPr defTabSz="914400">
              <a:lnSpc>
                <a:spcPct val="100000"/>
              </a:lnSpc>
            </a:pPr>
            <a:r>
              <a:rPr lang="ru-RU" sz="1400" b="0" u="none" strike="noStrike">
                <a:solidFill>
                  <a:srgbClr val="000000"/>
                </a:solidFill>
                <a:effectLst/>
                <a:uFillTx/>
                <a:latin typeface="Open Sans"/>
                <a:ea typeface="Microsoft YaHei"/>
              </a:rPr>
              <a:t>E-mail</a:t>
            </a:r>
            <a:r>
              <a:rPr lang="ru-RU" sz="1400" b="0" u="none" strike="noStrike">
                <a:solidFill>
                  <a:srgbClr val="0070C0"/>
                </a:solidFill>
                <a:effectLst/>
                <a:uFillTx/>
                <a:latin typeface="Open Sans"/>
                <a:ea typeface="Microsoft YaHei"/>
              </a:rPr>
              <a:t>: </a:t>
            </a:r>
            <a:r>
              <a:rPr lang="ru-RU" sz="1400" b="0" u="sng" strike="noStrike">
                <a:solidFill>
                  <a:srgbClr val="0070C0"/>
                </a:solidFill>
                <a:effectLst/>
                <a:uFill>
                  <a:solidFill>
                    <a:srgbClr val="FFFFFF"/>
                  </a:solidFill>
                </a:uFill>
                <a:latin typeface="Open Sans"/>
                <a:ea typeface="Microsoft YaHei"/>
              </a:rPr>
              <a:t>demidov@admin-smolensk.ru</a:t>
            </a:r>
            <a:endParaRPr lang="ru-RU" sz="1400" b="0" u="none" strike="noStrike">
              <a:solidFill>
                <a:srgbClr val="000000"/>
              </a:solidFill>
              <a:effectLst/>
              <a:uFillTx/>
              <a:latin typeface="Arial"/>
            </a:endParaRPr>
          </a:p>
          <a:p>
            <a:pPr defTabSz="914400">
              <a:lnSpc>
                <a:spcPct val="100000"/>
              </a:lnSpc>
            </a:pPr>
            <a:r>
              <a:rPr lang="ru-RU" sz="1400" b="0" u="none" strike="noStrike">
                <a:solidFill>
                  <a:srgbClr val="000000"/>
                </a:solidFill>
                <a:effectLst/>
                <a:uFillTx/>
                <a:latin typeface="Open Sans"/>
                <a:ea typeface="Microsoft YaHei"/>
              </a:rPr>
              <a:t>Сайт: demidov.admin-smolensk.ru</a:t>
            </a:r>
            <a:endParaRPr lang="ru-RU" sz="1400" b="0" u="none" strike="noStrike">
              <a:solidFill>
                <a:srgbClr val="000000"/>
              </a:solidFill>
              <a:effectLst/>
              <a:uFillTx/>
              <a:latin typeface="Arial"/>
            </a:endParaRPr>
          </a:p>
        </p:txBody>
      </p:sp>
      <p:sp>
        <p:nvSpPr>
          <p:cNvPr id="891" name="CustomShape 7"/>
          <p:cNvSpPr/>
          <p:nvPr/>
        </p:nvSpPr>
        <p:spPr>
          <a:xfrm>
            <a:off x="1031760" y="5034960"/>
            <a:ext cx="2595960" cy="131472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endParaRPr lang="ru-RU" sz="1400" b="0" u="none" strike="noStrike">
              <a:solidFill>
                <a:srgbClr val="000000"/>
              </a:solidFill>
              <a:effectLst/>
              <a:uFillTx/>
              <a:latin typeface="Arial"/>
            </a:endParaRPr>
          </a:p>
          <a:p>
            <a:pPr algn="ctr" defTabSz="914400">
              <a:lnSpc>
                <a:spcPct val="100000"/>
              </a:lnSpc>
            </a:pPr>
            <a:endParaRPr lang="ru-RU" sz="1400" b="0" u="none" strike="noStrike">
              <a:solidFill>
                <a:srgbClr val="000000"/>
              </a:solidFill>
              <a:effectLst/>
              <a:uFillTx/>
              <a:latin typeface="Arial"/>
            </a:endParaRPr>
          </a:p>
          <a:p>
            <a:pPr algn="ctr" defTabSz="914400">
              <a:lnSpc>
                <a:spcPct val="100000"/>
              </a:lnSpc>
            </a:pPr>
            <a:r>
              <a:rPr lang="ru-RU" sz="1400" b="0" u="none" strike="noStrike">
                <a:solidFill>
                  <a:srgbClr val="000000"/>
                </a:solidFill>
                <a:effectLst/>
                <a:uFillTx/>
                <a:latin typeface="Open Sans"/>
                <a:ea typeface="Microsoft YaHei"/>
              </a:rPr>
              <a:t>Чистенин </a:t>
            </a:r>
            <a:endParaRPr lang="ru-RU" sz="1400" b="0" u="none" strike="noStrike">
              <a:solidFill>
                <a:srgbClr val="000000"/>
              </a:solidFill>
              <a:effectLst/>
              <a:uFillTx/>
              <a:latin typeface="Arial"/>
            </a:endParaRPr>
          </a:p>
          <a:p>
            <a:pPr algn="ctr" defTabSz="914400">
              <a:lnSpc>
                <a:spcPct val="100000"/>
              </a:lnSpc>
            </a:pPr>
            <a:r>
              <a:rPr lang="ru-RU" sz="1400" b="0" u="none" strike="noStrike">
                <a:solidFill>
                  <a:srgbClr val="000000"/>
                </a:solidFill>
                <a:effectLst/>
                <a:uFillTx/>
                <a:latin typeface="Open Sans"/>
                <a:ea typeface="Microsoft YaHei"/>
              </a:rPr>
              <a:t>Александр Евгеньевич</a:t>
            </a:r>
            <a:endParaRPr lang="ru-RU" sz="1400" b="0" u="none" strike="noStrike">
              <a:solidFill>
                <a:srgbClr val="000000"/>
              </a:solidFill>
              <a:effectLst/>
              <a:uFillTx/>
              <a:latin typeface="Arial"/>
            </a:endParaRPr>
          </a:p>
          <a:p>
            <a:pPr algn="ctr" defTabSz="914400">
              <a:lnSpc>
                <a:spcPct val="100000"/>
              </a:lnSpc>
            </a:pPr>
            <a:r>
              <a:rPr lang="ru-RU" sz="1400" b="0" u="none" strike="noStrike">
                <a:solidFill>
                  <a:srgbClr val="000000"/>
                </a:solidFill>
                <a:effectLst/>
                <a:uFillTx/>
                <a:latin typeface="Open Sans"/>
                <a:ea typeface="Microsoft YaHei"/>
              </a:rPr>
              <a:t>Телефон: (48147) 4-12-44</a:t>
            </a:r>
            <a:endParaRPr lang="ru-RU" sz="1400" b="0" u="none" strike="noStrike">
              <a:solidFill>
                <a:srgbClr val="000000"/>
              </a:solidFill>
              <a:effectLst/>
              <a:uFillTx/>
              <a:latin typeface="Arial"/>
            </a:endParaRPr>
          </a:p>
        </p:txBody>
      </p:sp>
      <p:sp>
        <p:nvSpPr>
          <p:cNvPr id="892" name="CustomShape 8"/>
          <p:cNvSpPr/>
          <p:nvPr/>
        </p:nvSpPr>
        <p:spPr>
          <a:xfrm>
            <a:off x="4167360" y="2717640"/>
            <a:ext cx="2686320" cy="11307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endParaRPr lang="ru-RU" sz="1400" b="0" u="none" strike="noStrike">
              <a:solidFill>
                <a:srgbClr val="000000"/>
              </a:solidFill>
              <a:effectLst/>
              <a:uFillTx/>
              <a:latin typeface="Arial"/>
            </a:endParaRPr>
          </a:p>
          <a:p>
            <a:pPr defTabSz="914400">
              <a:lnSpc>
                <a:spcPct val="100000"/>
              </a:lnSpc>
            </a:pPr>
            <a:r>
              <a:rPr lang="ru-RU" sz="1400" b="0" u="none" strike="noStrike">
                <a:solidFill>
                  <a:srgbClr val="000000"/>
                </a:solidFill>
                <a:effectLst/>
                <a:uFillTx/>
                <a:latin typeface="Open Sans"/>
                <a:ea typeface="Microsoft YaHei"/>
              </a:rPr>
              <a:t>Телефон: (4812) 20-55-20</a:t>
            </a:r>
            <a:endParaRPr lang="ru-RU" sz="1400" b="0" u="none" strike="noStrike">
              <a:solidFill>
                <a:srgbClr val="000000"/>
              </a:solidFill>
              <a:effectLst/>
              <a:uFillTx/>
              <a:latin typeface="Arial"/>
            </a:endParaRPr>
          </a:p>
          <a:p>
            <a:pPr defTabSz="914400">
              <a:lnSpc>
                <a:spcPct val="100000"/>
              </a:lnSpc>
            </a:pPr>
            <a:r>
              <a:rPr lang="ru-RU" sz="1400" b="0" u="none" strike="noStrike">
                <a:solidFill>
                  <a:srgbClr val="000000"/>
                </a:solidFill>
                <a:effectLst/>
                <a:uFillTx/>
                <a:latin typeface="Open Sans"/>
                <a:ea typeface="Microsoft YaHei"/>
              </a:rPr>
              <a:t>Факс: (4812) 20-55-39</a:t>
            </a:r>
            <a:endParaRPr lang="ru-RU" sz="1400" b="0" u="none" strike="noStrike">
              <a:solidFill>
                <a:srgbClr val="000000"/>
              </a:solidFill>
              <a:effectLst/>
              <a:uFillTx/>
              <a:latin typeface="Arial"/>
            </a:endParaRPr>
          </a:p>
          <a:p>
            <a:pPr defTabSz="914400">
              <a:lnSpc>
                <a:spcPct val="100000"/>
              </a:lnSpc>
            </a:pPr>
            <a:r>
              <a:rPr lang="ru-RU" sz="1400" b="0" u="none" strike="noStrike">
                <a:solidFill>
                  <a:srgbClr val="000000"/>
                </a:solidFill>
                <a:effectLst/>
                <a:uFillTx/>
                <a:latin typeface="Open Sans"/>
                <a:ea typeface="Microsoft YaHei"/>
              </a:rPr>
              <a:t>E-mail: </a:t>
            </a:r>
            <a:r>
              <a:rPr lang="ru-RU" sz="1400" b="0" u="sng" strike="noStrike">
                <a:solidFill>
                  <a:srgbClr val="0000FF"/>
                </a:solidFill>
                <a:effectLst/>
                <a:uFillTx/>
                <a:latin typeface="Arial"/>
                <a:ea typeface="DejaVu Sans"/>
                <a:hlinkClick r:id="rId4"/>
              </a:rPr>
              <a:t>dep-invest.admin-smolensk.ru</a:t>
            </a:r>
            <a:endParaRPr lang="ru-RU" sz="1400" b="0" u="none" strike="noStrike">
              <a:solidFill>
                <a:srgbClr val="000000"/>
              </a:solidFill>
              <a:effectLst/>
              <a:uFillTx/>
              <a:latin typeface="Arial"/>
            </a:endParaRPr>
          </a:p>
          <a:p>
            <a:pPr defTabSz="914400">
              <a:lnSpc>
                <a:spcPct val="100000"/>
              </a:lnSpc>
            </a:pPr>
            <a:r>
              <a:rPr lang="ru-RU" sz="1400" b="0" u="none" strike="noStrike">
                <a:solidFill>
                  <a:srgbClr val="000000"/>
                </a:solidFill>
                <a:effectLst/>
                <a:uFillTx/>
                <a:latin typeface="Open Sans"/>
                <a:ea typeface="Microsoft YaHei"/>
              </a:rPr>
              <a:t>Сайт: dep.smolinvest.com</a:t>
            </a:r>
            <a:endParaRPr lang="ru-RU" sz="1400" b="0" u="none" strike="noStrike">
              <a:solidFill>
                <a:srgbClr val="000000"/>
              </a:solidFill>
              <a:effectLst/>
              <a:uFillTx/>
              <a:latin typeface="Arial"/>
            </a:endParaRPr>
          </a:p>
        </p:txBody>
      </p:sp>
      <p:sp>
        <p:nvSpPr>
          <p:cNvPr id="893" name="CustomShape 9"/>
          <p:cNvSpPr/>
          <p:nvPr/>
        </p:nvSpPr>
        <p:spPr>
          <a:xfrm>
            <a:off x="4005360" y="4836960"/>
            <a:ext cx="3011760" cy="75276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914400">
              <a:lnSpc>
                <a:spcPct val="100000"/>
              </a:lnSpc>
            </a:pPr>
            <a:r>
              <a:rPr lang="ru-RU" sz="1400" b="0" u="none" strike="noStrike">
                <a:solidFill>
                  <a:srgbClr val="000000"/>
                </a:solidFill>
                <a:effectLst/>
                <a:uFillTx/>
                <a:latin typeface="Open Sans"/>
                <a:ea typeface="Microsoft YaHei"/>
              </a:rPr>
              <a:t>Телефон: (4812) 77-00-22</a:t>
            </a:r>
            <a:endParaRPr lang="ru-RU" sz="1400" b="0" u="none" strike="noStrike">
              <a:solidFill>
                <a:srgbClr val="000000"/>
              </a:solidFill>
              <a:effectLst/>
              <a:uFillTx/>
              <a:latin typeface="Arial"/>
            </a:endParaRPr>
          </a:p>
          <a:p>
            <a:pPr defTabSz="914400">
              <a:lnSpc>
                <a:spcPct val="100000"/>
              </a:lnSpc>
            </a:pPr>
            <a:r>
              <a:rPr lang="ru-RU" sz="1400" b="0" u="none" strike="noStrike">
                <a:solidFill>
                  <a:srgbClr val="000000"/>
                </a:solidFill>
                <a:effectLst/>
                <a:uFillTx/>
                <a:latin typeface="Open Sans"/>
                <a:ea typeface="Microsoft YaHei"/>
              </a:rPr>
              <a:t>E-mail: </a:t>
            </a:r>
            <a:r>
              <a:rPr lang="ru-RU" sz="1400" b="0" u="sng" strike="noStrike">
                <a:solidFill>
                  <a:srgbClr val="0070C0"/>
                </a:solidFill>
                <a:effectLst/>
                <a:uFill>
                  <a:solidFill>
                    <a:srgbClr val="FFFFFF"/>
                  </a:solidFill>
                </a:uFill>
                <a:latin typeface="Arial"/>
                <a:ea typeface="Microsoft YaHei"/>
              </a:rPr>
              <a:t>smolregion67@yandex.ru</a:t>
            </a:r>
            <a:endParaRPr lang="ru-RU" sz="1400" b="0" u="none" strike="noStrike">
              <a:solidFill>
                <a:srgbClr val="000000"/>
              </a:solidFill>
              <a:effectLst/>
              <a:uFillTx/>
              <a:latin typeface="Arial"/>
            </a:endParaRPr>
          </a:p>
          <a:p>
            <a:pPr defTabSz="914400">
              <a:lnSpc>
                <a:spcPct val="100000"/>
              </a:lnSpc>
            </a:pPr>
            <a:r>
              <a:rPr lang="ru-RU" sz="1400" b="0" u="none" strike="noStrike">
                <a:solidFill>
                  <a:srgbClr val="000000"/>
                </a:solidFill>
                <a:effectLst/>
                <a:uFillTx/>
                <a:latin typeface="Open Sans"/>
                <a:ea typeface="Microsoft YaHei"/>
              </a:rPr>
              <a:t>Сайт: corp.smolinvest.com </a:t>
            </a:r>
            <a:endParaRPr lang="ru-RU" sz="1400" b="0" u="none" strike="noStrike">
              <a:solidFill>
                <a:srgbClr val="000000"/>
              </a:solidFill>
              <a:effectLst/>
              <a:uFillTx/>
              <a:latin typeface="Arial"/>
            </a:endParaRPr>
          </a:p>
        </p:txBody>
      </p:sp>
      <p:pic>
        <p:nvPicPr>
          <p:cNvPr id="894" name="Picture 11"/>
          <p:cNvPicPr/>
          <p:nvPr/>
        </p:nvPicPr>
        <p:blipFill>
          <a:blip r:embed="rId5"/>
          <a:stretch/>
        </p:blipFill>
        <p:spPr>
          <a:xfrm>
            <a:off x="2208240" y="155520"/>
            <a:ext cx="5141160" cy="762120"/>
          </a:xfrm>
          <a:prstGeom prst="rect">
            <a:avLst/>
          </a:prstGeom>
          <a:noFill/>
          <a:ln w="9360">
            <a:noFill/>
          </a:ln>
        </p:spPr>
      </p:pic>
      <p:sp>
        <p:nvSpPr>
          <p:cNvPr id="895" name="CustomShape 10"/>
          <p:cNvSpPr/>
          <p:nvPr/>
        </p:nvSpPr>
        <p:spPr>
          <a:xfrm>
            <a:off x="2060640" y="317520"/>
            <a:ext cx="5492880" cy="4510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gn="ctr" defTabSz="914400">
              <a:lnSpc>
                <a:spcPct val="100000"/>
              </a:lnSpc>
            </a:pPr>
            <a:r>
              <a:rPr lang="ru-RU" sz="2400" b="0" u="none" strike="noStrike">
                <a:solidFill>
                  <a:srgbClr val="FFFFFF"/>
                </a:solidFill>
                <a:effectLst/>
                <a:uFillTx/>
                <a:latin typeface="Open Sans Semibold"/>
                <a:ea typeface="Microsoft YaHei"/>
              </a:rPr>
              <a:t>Контакты</a:t>
            </a:r>
            <a:endParaRPr lang="ru-RU" sz="2400" b="0" u="none" strike="noStrike">
              <a:solidFill>
                <a:srgbClr val="000000"/>
              </a:solidFill>
              <a:effectLst/>
              <a:uFillTx/>
              <a:latin typeface="Arial"/>
            </a:endParaRPr>
          </a:p>
        </p:txBody>
      </p:sp>
      <p:sp>
        <p:nvSpPr>
          <p:cNvPr id="896" name="CustomShape 11"/>
          <p:cNvSpPr/>
          <p:nvPr/>
        </p:nvSpPr>
        <p:spPr>
          <a:xfrm>
            <a:off x="838080" y="155520"/>
            <a:ext cx="1141560" cy="75420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nchor="t">
            <a:noAutofit/>
          </a:bodyPr>
          <a:lstStyle/>
          <a:p>
            <a:pPr defTabSz="914400">
              <a:lnSpc>
                <a:spcPct val="100000"/>
              </a:lnSpc>
            </a:pPr>
            <a:r>
              <a:rPr lang="ru-RU" sz="1100" b="0" u="none" strike="noStrike">
                <a:solidFill>
                  <a:srgbClr val="002060"/>
                </a:solidFill>
                <a:effectLst/>
                <a:uFillTx/>
                <a:latin typeface="Open Sans"/>
                <a:ea typeface="Microsoft YaHei"/>
              </a:rPr>
              <a:t>Демидовский </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2060"/>
                </a:solidFill>
                <a:effectLst/>
                <a:uFillTx/>
                <a:latin typeface="Open Sans"/>
                <a:ea typeface="Microsoft YaHei"/>
              </a:rPr>
              <a:t>муниципальный </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2060"/>
                </a:solidFill>
                <a:effectLst/>
                <a:uFillTx/>
                <a:latin typeface="Open Sans"/>
                <a:ea typeface="Microsoft YaHei"/>
              </a:rPr>
              <a:t>округ Смоленской</a:t>
            </a:r>
            <a:endParaRPr lang="ru-RU" sz="1100" b="0" u="none" strike="noStrike">
              <a:solidFill>
                <a:srgbClr val="000000"/>
              </a:solidFill>
              <a:effectLst/>
              <a:uFillTx/>
              <a:latin typeface="Arial"/>
            </a:endParaRPr>
          </a:p>
          <a:p>
            <a:pPr defTabSz="914400">
              <a:lnSpc>
                <a:spcPct val="100000"/>
              </a:lnSpc>
            </a:pPr>
            <a:r>
              <a:rPr lang="ru-RU" sz="1100" b="0" u="none" strike="noStrike">
                <a:solidFill>
                  <a:srgbClr val="002060"/>
                </a:solidFill>
                <a:effectLst/>
                <a:uFillTx/>
                <a:latin typeface="Open Sans"/>
                <a:ea typeface="Microsoft YaHei"/>
              </a:rPr>
              <a:t>области</a:t>
            </a:r>
            <a:endParaRPr lang="ru-RU" sz="1100" b="0" u="none" strike="noStrike">
              <a:solidFill>
                <a:srgbClr val="000000"/>
              </a:solidFill>
              <a:effectLst/>
              <a:uFillTx/>
              <a:latin typeface="Arial"/>
            </a:endParaRPr>
          </a:p>
        </p:txBody>
      </p:sp>
      <p:pic>
        <p:nvPicPr>
          <p:cNvPr id="897" name="Picture 15"/>
          <p:cNvPicPr/>
          <p:nvPr/>
        </p:nvPicPr>
        <p:blipFill>
          <a:blip r:embed="rId6"/>
          <a:stretch/>
        </p:blipFill>
        <p:spPr>
          <a:xfrm>
            <a:off x="233280" y="46080"/>
            <a:ext cx="498600" cy="857520"/>
          </a:xfrm>
          <a:prstGeom prst="rect">
            <a:avLst/>
          </a:prstGeom>
          <a:noFill/>
          <a:ln w="9360">
            <a:noFill/>
          </a:ln>
        </p:spPr>
      </p:pic>
      <p:sp>
        <p:nvSpPr>
          <p:cNvPr id="898" name="Прямоугольник 15"/>
          <p:cNvSpPr/>
          <p:nvPr/>
        </p:nvSpPr>
        <p:spPr>
          <a:xfrm>
            <a:off x="765000" y="6977520"/>
            <a:ext cx="1655280" cy="157320"/>
          </a:xfrm>
          <a:prstGeom prst="rect">
            <a:avLst/>
          </a:prstGeom>
          <a:solidFill>
            <a:schemeClr val="bg1"/>
          </a:solidFill>
          <a:ln>
            <a:solidFill>
              <a:srgbClr val="FFFFFF"/>
            </a:solidFill>
            <a:round/>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defTabSz="914400">
              <a:lnSpc>
                <a:spcPct val="100000"/>
              </a:lnSpc>
            </a:pPr>
            <a:r>
              <a:rPr lang="ru-RU" sz="1200" b="0" u="none" strike="noStrike">
                <a:solidFill>
                  <a:srgbClr val="485A61"/>
                </a:solidFill>
                <a:effectLst/>
                <a:uFillTx/>
                <a:latin typeface="Arial"/>
                <a:ea typeface="DejaVu Sans"/>
              </a:rPr>
              <a:t>Министерство</a:t>
            </a:r>
            <a:endParaRPr lang="ru-RU" sz="1200" b="0" u="none" strike="noStrike">
              <a:solidFill>
                <a:srgbClr val="000000"/>
              </a:solidFill>
              <a:effectLst/>
              <a:uFillTx/>
              <a:latin typeface="Arial"/>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4.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ln>
        <a:ln w="25400" cap="flat" cmpd="sng" algn="ctr">
          <a:prstDash val="solid"/>
        </a:ln>
        <a:ln w="38100" cap="flat" cmpd="sng" algn="ctr">
          <a:prstDash val="solid"/>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ppt/theme/theme5.xml><?xml version="1.0" encoding="utf-8"?>
<a:theme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13551</TotalTime>
  <Words>3825</Words>
  <Application>Microsoft Office PowerPoint</Application>
  <PresentationFormat>Произвольный</PresentationFormat>
  <Paragraphs>977</Paragraphs>
  <Slides>31</Slides>
  <Notes>30</Notes>
  <HiddenSlides>0</HiddenSlides>
  <MMClips>0</MMClips>
  <ScaleCrop>false</ScaleCrop>
  <HeadingPairs>
    <vt:vector size="6" baseType="variant">
      <vt:variant>
        <vt:lpstr>Использованные шрифты</vt:lpstr>
      </vt:variant>
      <vt:variant>
        <vt:i4>11</vt:i4>
      </vt:variant>
      <vt:variant>
        <vt:lpstr>Тема</vt:lpstr>
      </vt:variant>
      <vt:variant>
        <vt:i4>4</vt:i4>
      </vt:variant>
      <vt:variant>
        <vt:lpstr>Заголовки слайдов</vt:lpstr>
      </vt:variant>
      <vt:variant>
        <vt:i4>31</vt:i4>
      </vt:variant>
    </vt:vector>
  </HeadingPairs>
  <TitlesOfParts>
    <vt:vector size="46" baseType="lpstr">
      <vt:lpstr>Arial</vt:lpstr>
      <vt:lpstr>Calibri</vt:lpstr>
      <vt:lpstr>Open sans</vt:lpstr>
      <vt:lpstr>Open sans</vt:lpstr>
      <vt:lpstr>Open Sans Semibold</vt:lpstr>
      <vt:lpstr>OpenSymbol</vt:lpstr>
      <vt:lpstr>StarSymbol</vt:lpstr>
      <vt:lpstr>Symbol</vt:lpstr>
      <vt:lpstr>Times New Roman</vt:lpstr>
      <vt:lpstr>Verdana</vt:lpstr>
      <vt:lpstr>Wingdings</vt:lpstr>
      <vt:lpstr>Office Theme</vt:lpstr>
      <vt:lpstr>Office Theme</vt:lpstr>
      <vt:lpstr>Office Theme</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subject/>
  <dc:creator>Home</dc:creator>
  <dc:description/>
  <cp:lastModifiedBy>Пользователь</cp:lastModifiedBy>
  <cp:revision>1744</cp:revision>
  <cp:lastPrinted>2026-07-20T10:02:36Z</cp:lastPrinted>
  <dcterms:created xsi:type="dcterms:W3CDTF">2017-05-10T12:02:08Z</dcterms:created>
  <dcterms:modified xsi:type="dcterms:W3CDTF">2026-10-28T11:16:53Z</dcterms:modified>
  <dc:language>ru-RU</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HiddenSlides">
    <vt:i4>0</vt:i4>
  </property>
  <property fmtid="{D5CDD505-2E9C-101B-9397-08002B2CF9AE}" pid="3" name="HyperlinksChanged">
    <vt:bool>false</vt:bool>
  </property>
  <property fmtid="{D5CDD505-2E9C-101B-9397-08002B2CF9AE}" pid="4" name="LinksUpToDate">
    <vt:bool>false</vt:bool>
  </property>
  <property fmtid="{D5CDD505-2E9C-101B-9397-08002B2CF9AE}" pid="5" name="MMClips">
    <vt:i4>0</vt:i4>
  </property>
  <property fmtid="{D5CDD505-2E9C-101B-9397-08002B2CF9AE}" pid="6" name="Notes">
    <vt:i4>30</vt:i4>
  </property>
  <property fmtid="{D5CDD505-2E9C-101B-9397-08002B2CF9AE}" pid="7" name="PresentationFormat">
    <vt:lpwstr>Произвольный</vt:lpwstr>
  </property>
  <property fmtid="{D5CDD505-2E9C-101B-9397-08002B2CF9AE}" pid="8" name="ScaleCrop">
    <vt:bool>false</vt:bool>
  </property>
  <property fmtid="{D5CDD505-2E9C-101B-9397-08002B2CF9AE}" pid="9" name="ShareDoc">
    <vt:bool>false</vt:bool>
  </property>
  <property fmtid="{D5CDD505-2E9C-101B-9397-08002B2CF9AE}" pid="10" name="Slides">
    <vt:i4>31</vt:i4>
  </property>
</Properties>
</file>